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91" r:id="rId3"/>
    <p:sldId id="292" r:id="rId4"/>
    <p:sldId id="286" r:id="rId5"/>
    <p:sldId id="288" r:id="rId6"/>
    <p:sldId id="287" r:id="rId7"/>
    <p:sldId id="289" r:id="rId8"/>
    <p:sldId id="290" r:id="rId9"/>
    <p:sldId id="282" r:id="rId10"/>
    <p:sldId id="283" r:id="rId11"/>
    <p:sldId id="284" r:id="rId12"/>
    <p:sldId id="285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5" r:id="rId28"/>
    <p:sldId id="295" r:id="rId29"/>
    <p:sldId id="276" r:id="rId30"/>
    <p:sldId id="277" r:id="rId31"/>
    <p:sldId id="278" r:id="rId32"/>
    <p:sldId id="280" r:id="rId33"/>
    <p:sldId id="294" r:id="rId34"/>
    <p:sldId id="28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851" autoAdjust="0"/>
    <p:restoredTop sz="86420" autoAdjust="0"/>
  </p:normalViewPr>
  <p:slideViewPr>
    <p:cSldViewPr>
      <p:cViewPr varScale="1">
        <p:scale>
          <a:sx n="74" d="100"/>
          <a:sy n="74" d="100"/>
        </p:scale>
        <p:origin x="-4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8087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AC18D10-C5E7-4A38-80FA-14F29730DDEE}" type="datetimeFigureOut">
              <a:rPr lang="ru-RU" smtClean="0"/>
              <a:pPr/>
              <a:t>24.05.2016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DBCAB99-B241-46CA-8557-8F4705552A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Проект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 err="1" smtClean="0"/>
              <a:t>Учинский</a:t>
            </a:r>
            <a:r>
              <a:rPr lang="ru-RU" sz="4000" dirty="0" smtClean="0"/>
              <a:t> музей </a:t>
            </a:r>
            <a:r>
              <a:rPr lang="ru-RU" sz="4000" dirty="0" smtClean="0"/>
              <a:t>народа </a:t>
            </a:r>
            <a:r>
              <a:rPr lang="ru-RU" sz="4000" dirty="0" smtClean="0"/>
              <a:t>манси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 smtClean="0"/>
              <a:t>в п. Половинка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      </a:t>
            </a:r>
            <a:endParaRPr lang="ru-RU" sz="2200" dirty="0"/>
          </a:p>
        </p:txBody>
      </p:sp>
      <p:pic>
        <p:nvPicPr>
          <p:cNvPr id="1026" name="Picture 2" descr="C:\Documents and Settings\304\Рабочий стол\фото 5 б\экскурсия в Половинку этномузей\DSCN31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2791" y="2428868"/>
            <a:ext cx="4495367" cy="3165327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4343400" cy="4538674"/>
          </a:xfrm>
        </p:spPr>
        <p:txBody>
          <a:bodyPr/>
          <a:lstStyle/>
          <a:p>
            <a:endParaRPr lang="ru-RU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</a:rPr>
              <a:t>Выполнил: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Шемякин Кирилл ученик 5б класса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МБОУ Морткинская СОШ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Руководитель: Иноземцева С.С.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Хомяков </a:t>
            </a:r>
            <a:r>
              <a:rPr lang="ru-RU" dirty="0" err="1" smtClean="0"/>
              <a:t>а.н</a:t>
            </a:r>
            <a:r>
              <a:rPr lang="ru-RU" dirty="0" smtClean="0"/>
              <a:t>. у экспоната музея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Хомяков Анатолий Николаевич родился 19 ноября 1930 года в п.Половинка Кондинского района. Общий трудовой стаж работы 50 лет. После выхода на пенсию занялся краеведческой работой. Создал </a:t>
            </a:r>
            <a:r>
              <a:rPr lang="ru-RU" dirty="0" err="1" smtClean="0"/>
              <a:t>Учинский</a:t>
            </a:r>
            <a:r>
              <a:rPr lang="ru-RU" dirty="0" smtClean="0"/>
              <a:t> краеведческий музей, который и возглавил в 1990 году.</a:t>
            </a:r>
            <a:endParaRPr lang="ru-RU" dirty="0"/>
          </a:p>
        </p:txBody>
      </p:sp>
      <p:pic>
        <p:nvPicPr>
          <p:cNvPr id="2050" name="Picture 2" descr="F:\для проекта\Хомяков Анатолий Николаевич\ФОТО\скачанные файлы (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722518" y="2571744"/>
            <a:ext cx="4309702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543956" cy="1298448"/>
          </a:xfrm>
        </p:spPr>
        <p:txBody>
          <a:bodyPr>
            <a:noAutofit/>
          </a:bodyPr>
          <a:lstStyle/>
          <a:p>
            <a:r>
              <a:rPr lang="ru-RU" sz="2800" dirty="0" smtClean="0"/>
              <a:t>В музейном фонде около трёх тысяч экспонатов, многие из которых изготовлены  руками основателя музея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074" name="Picture 2" descr="C:\Documents and Settings\304\Рабочий стол\5 б\фото 5 б\экскурсия в Половинку этномузей\DSCN317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4800" y="2390367"/>
            <a:ext cx="4191000" cy="3144066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Детские игрушки народа манси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     Дочь А.Н Хомякова –продолжает дело отца,</a:t>
            </a:r>
          </a:p>
          <a:p>
            <a:pPr>
              <a:buNone/>
            </a:pPr>
            <a:r>
              <a:rPr lang="ru-RU" sz="2800" b="1" dirty="0" smtClean="0"/>
              <a:t>     проводит экскурсии по музею</a:t>
            </a:r>
            <a:endParaRPr lang="ru-RU" sz="2800" b="1" dirty="0"/>
          </a:p>
        </p:txBody>
      </p:sp>
      <p:pic>
        <p:nvPicPr>
          <p:cNvPr id="4098" name="Picture 2" descr="C:\Documents and Settings\304\Рабочий стол\5 б\фото 5 б\экскурсия в Половинку этномузей\DSCN312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78384"/>
            <a:ext cx="4289425" cy="3217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 нам  рассказали о народе манси, который живёт в нашем  Ханты- Мансийском округе </a:t>
            </a:r>
            <a:endParaRPr lang="ru-RU" sz="2400" dirty="0"/>
          </a:p>
        </p:txBody>
      </p:sp>
      <p:pic>
        <p:nvPicPr>
          <p:cNvPr id="4100" name="Picture 4" descr="C:\Documents and Settings\304\Рабочий стол\фото 5 б\экскурсия в Половинку этномузей\DSCN31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85852" y="1554163"/>
            <a:ext cx="6572296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Мы загадали желание, которое обычно сбывается.</a:t>
            </a:r>
            <a:br>
              <a:rPr lang="ru-RU" sz="2400" dirty="0" smtClean="0"/>
            </a:br>
            <a:r>
              <a:rPr lang="ru-RU" sz="2400" dirty="0" smtClean="0"/>
              <a:t> Нужно  положить монетку или конфету в </a:t>
            </a:r>
            <a:r>
              <a:rPr lang="ru-RU" sz="2400" dirty="0" err="1" smtClean="0"/>
              <a:t>сященный</a:t>
            </a:r>
            <a:r>
              <a:rPr lang="ru-RU" sz="2400" dirty="0" smtClean="0"/>
              <a:t>  </a:t>
            </a:r>
            <a:r>
              <a:rPr lang="ru-RU" sz="2400" dirty="0" err="1" smtClean="0"/>
              <a:t>амбарчик</a:t>
            </a:r>
            <a:r>
              <a:rPr lang="ru-RU" sz="2400" dirty="0" smtClean="0"/>
              <a:t> или привязать ленточку к священной лиственнице</a:t>
            </a:r>
            <a:endParaRPr lang="ru-RU" sz="2400" dirty="0"/>
          </a:p>
        </p:txBody>
      </p:sp>
      <p:pic>
        <p:nvPicPr>
          <p:cNvPr id="12" name="Picture 3" descr="C:\Documents and Settings\304\Рабочий стол\фото 5 б\экскурсия в Половинку этномузей\DSCN31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0" y="1600200"/>
            <a:ext cx="3543300" cy="4724400"/>
          </a:xfrm>
          <a:prstGeom prst="rect">
            <a:avLst/>
          </a:prstGeom>
          <a:noFill/>
        </p:spPr>
      </p:pic>
      <p:pic>
        <p:nvPicPr>
          <p:cNvPr id="5122" name="Picture 2" descr="C:\Documents and Settings\304\Рабочий стол\фото 5 б\экскурсия в Половинку этномузей\DSCN31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000240"/>
            <a:ext cx="4191000" cy="4071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Здесь коптят и сушат рыбу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6146" name="Picture 2" descr="C:\Documents and Settings\304\Рабочий стол\фото 5 б\экскурсия в Половинку этномузей\DSCN31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3042" y="1359229"/>
            <a:ext cx="5675621" cy="4642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На этой печи, которая называется </a:t>
            </a:r>
            <a:r>
              <a:rPr lang="ru-RU" sz="3600" b="1" i="1" dirty="0" err="1" smtClean="0"/>
              <a:t>камака</a:t>
            </a:r>
            <a:r>
              <a:rPr lang="ru-RU" sz="3600" b="1" i="1" dirty="0" smtClean="0"/>
              <a:t> </a:t>
            </a:r>
            <a:r>
              <a:rPr lang="ru-RU" sz="3600" b="1" dirty="0" smtClean="0"/>
              <a:t>манси готовили себе пищу: варили вкусную уху</a:t>
            </a:r>
            <a:endParaRPr lang="ru-RU" sz="3600" b="1" dirty="0"/>
          </a:p>
        </p:txBody>
      </p:sp>
      <p:pic>
        <p:nvPicPr>
          <p:cNvPr id="7170" name="Picture 2" descr="C:\Documents and Settings\304\Рабочий стол\фото 5 б\экскурсия в Половинку этномузей\DSCN31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1007268"/>
            <a:ext cx="5340350" cy="4005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В  глинобитной печи  пекли хлеб</a:t>
            </a:r>
            <a:endParaRPr lang="ru-RU" sz="4000" b="1" dirty="0"/>
          </a:p>
        </p:txBody>
      </p:sp>
      <p:pic>
        <p:nvPicPr>
          <p:cNvPr id="8194" name="Picture 2" descr="C:\Documents and Settings\304\Рабочий стол\фото 5 б\экскурсия в Половинку этномузей\DSCN31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1007268"/>
            <a:ext cx="5340350" cy="4005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800" b="1" dirty="0" smtClean="0"/>
              <a:t>В летних домиках  дымом манси спасались от комаров и мошек,  разжигая в домике костёр.  Дым от костра поднимался и уходил в отверстие в крыше</a:t>
            </a:r>
          </a:p>
          <a:p>
            <a:endParaRPr lang="ru-RU" dirty="0"/>
          </a:p>
        </p:txBody>
      </p:sp>
      <p:pic>
        <p:nvPicPr>
          <p:cNvPr id="9218" name="Picture 2" descr="C:\Documents and Settings\304\Рабочий стол\фото 5 б\экскурсия в Половинку этномузей\DSCN31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1007268"/>
            <a:ext cx="5340350" cy="4005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Народ манси – искусные охотники и рыболовы</a:t>
            </a: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err="1" smtClean="0"/>
              <a:t>Живолов</a:t>
            </a:r>
            <a:r>
              <a:rPr lang="ru-RU" sz="2400" dirty="0" smtClean="0"/>
              <a:t> - ловушка на медведя</a:t>
            </a:r>
            <a:endParaRPr lang="ru-RU" sz="24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err="1" smtClean="0"/>
              <a:t>Мордушки</a:t>
            </a:r>
            <a:r>
              <a:rPr lang="ru-RU" sz="2400" dirty="0" smtClean="0"/>
              <a:t> – для ловли рыбы </a:t>
            </a:r>
            <a:endParaRPr lang="ru-RU" sz="2400" dirty="0"/>
          </a:p>
        </p:txBody>
      </p:sp>
      <p:pic>
        <p:nvPicPr>
          <p:cNvPr id="10242" name="Picture 2" descr="C:\Documents and Settings\304\Рабочий стол\фото 5 б\экскурсия в Половинку этномузей\DSCN313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677789"/>
            <a:ext cx="4291012" cy="3218259"/>
          </a:xfrm>
          <a:prstGeom prst="rect">
            <a:avLst/>
          </a:prstGeom>
          <a:noFill/>
        </p:spPr>
      </p:pic>
      <p:pic>
        <p:nvPicPr>
          <p:cNvPr id="10243" name="Picture 3" descr="C:\Documents and Settings\304\Рабочий стол\фото 5 б\экскурсия в Половинку этномузей\DSCN313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78384"/>
            <a:ext cx="4289425" cy="3217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Утро  26 сентября выдалось хорошим, у нас было хорошее настроение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2051" name="Picture 3" descr="C:\Documents and Settings\304\Рабочий стол\фото 5 б\экскурсия в Половинку этномузей\DSCN30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48960"/>
            <a:ext cx="6665408" cy="4999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Лодка - камка</a:t>
            </a:r>
            <a:endParaRPr lang="ru-RU" dirty="0"/>
          </a:p>
        </p:txBody>
      </p:sp>
      <p:pic>
        <p:nvPicPr>
          <p:cNvPr id="11266" name="Picture 2" descr="C:\Documents and Settings\304\Рабочий стол\фото 5 б\экскурсия в Половинку этномузей\DSCN31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err="1" smtClean="0"/>
              <a:t>Сомьях</a:t>
            </a:r>
            <a:r>
              <a:rPr lang="ru-RU" sz="2400" dirty="0" smtClean="0"/>
              <a:t>- место для хранения продуктов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304\Рабочий стол\фото 5 б\экскурсия в Половинку этномузей\DSCN313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571613"/>
            <a:ext cx="4291012" cy="3324436"/>
          </a:xfrm>
          <a:prstGeom prst="rect">
            <a:avLst/>
          </a:prstGeom>
          <a:noFill/>
        </p:spPr>
      </p:pic>
      <p:pic>
        <p:nvPicPr>
          <p:cNvPr id="1028" name="Picture 4" descr="C:\Documents and Settings\304\Рабочий стол\фото 5 б\экскурсия в Половинку этномузей\DSCN314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571612"/>
            <a:ext cx="4289425" cy="3323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304\Рабочий стол\фото 5 б\экскурсия в Половинку этномузей\DSCN31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42976" y="1554162"/>
            <a:ext cx="6522532" cy="4891899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14282" y="357166"/>
            <a:ext cx="8572560" cy="6397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/>
              <a:t>Дикие  животные нашего края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Наряд  шамана</a:t>
            </a:r>
            <a:endParaRPr lang="ru-RU" sz="32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Лыжи  манси</a:t>
            </a:r>
            <a:endParaRPr lang="ru-RU" sz="3200" dirty="0"/>
          </a:p>
        </p:txBody>
      </p:sp>
      <p:pic>
        <p:nvPicPr>
          <p:cNvPr id="3074" name="Picture 2" descr="C:\Documents and Settings\304\Рабочий стол\фото 5 б\экскурсия в Половинку этномузей\DSCN314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0988" y="1677789"/>
            <a:ext cx="4291012" cy="3218259"/>
          </a:xfrm>
          <a:prstGeom prst="rect">
            <a:avLst/>
          </a:prstGeom>
          <a:noFill/>
        </p:spPr>
      </p:pic>
      <p:pic>
        <p:nvPicPr>
          <p:cNvPr id="3075" name="Picture 3" descr="C:\Documents and Settings\304\Рабочий стол\фото 5 б\экскурсия в Половинку этномузей\DSCN314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1678384"/>
            <a:ext cx="4289425" cy="3217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русской Избе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У патефона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200" dirty="0" smtClean="0"/>
              <a:t>посуда из глины</a:t>
            </a:r>
            <a:endParaRPr lang="ru-RU" sz="3200" dirty="0"/>
          </a:p>
        </p:txBody>
      </p:sp>
      <p:pic>
        <p:nvPicPr>
          <p:cNvPr id="4098" name="Picture 2" descr="C:\Documents and Settings\304\Рабочий стол\фото 5 б\экскурсия в Половинку этномузей\DSCN315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677789"/>
            <a:ext cx="4291012" cy="3218259"/>
          </a:xfrm>
          <a:prstGeom prst="rect">
            <a:avLst/>
          </a:prstGeom>
          <a:noFill/>
        </p:spPr>
      </p:pic>
      <p:pic>
        <p:nvPicPr>
          <p:cNvPr id="4099" name="Picture 3" descr="C:\Documents and Settings\304\Рабочий стол\фото 5 б\экскурсия в Половинку этномузей\DSCN315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78384"/>
            <a:ext cx="4289425" cy="3217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русской Избе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Красный угол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Старинные вещи</a:t>
            </a:r>
            <a:endParaRPr lang="ru-RU" sz="3200" dirty="0"/>
          </a:p>
        </p:txBody>
      </p:sp>
      <p:pic>
        <p:nvPicPr>
          <p:cNvPr id="5122" name="Picture 2" descr="C:\Documents and Settings\304\Рабочий стол\фото 5 б\экскурсия в Половинку этномузей\DSCN315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333" y="1316038"/>
            <a:ext cx="2956322" cy="3941762"/>
          </a:xfrm>
          <a:prstGeom prst="rect">
            <a:avLst/>
          </a:prstGeom>
          <a:noFill/>
        </p:spPr>
      </p:pic>
      <p:pic>
        <p:nvPicPr>
          <p:cNvPr id="5123" name="Picture 3" descr="C:\Documents and Settings\304\Рабочий стол\фото 5 б\экскурсия в Половинку этномузей\DSCN315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6954" y="1678384"/>
            <a:ext cx="4810672" cy="3608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мансийском Доме « ЕНЫ КЕЛЬ»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304\Рабочий стол\фото 5 б\экскурсия в Половинку этномузей\DSCN310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677789"/>
            <a:ext cx="4291012" cy="3218259"/>
          </a:xfrm>
          <a:prstGeom prst="rect">
            <a:avLst/>
          </a:prstGeom>
          <a:noFill/>
        </p:spPr>
      </p:pic>
      <p:pic>
        <p:nvPicPr>
          <p:cNvPr id="6147" name="Picture 3" descr="C:\Documents and Settings\304\Рабочий стол\фото 5 б\экскурсия в Половинку этномузей\DSCN317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78384"/>
            <a:ext cx="4289425" cy="3217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мансийском Доме « ЕНЫ КЕЛЬ»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Кровать манси</a:t>
            </a:r>
            <a:endParaRPr lang="ru-RU" sz="32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Детские игрушки</a:t>
            </a:r>
            <a:endParaRPr lang="ru-RU" sz="3200" dirty="0"/>
          </a:p>
        </p:txBody>
      </p:sp>
      <p:pic>
        <p:nvPicPr>
          <p:cNvPr id="8194" name="Picture 2" descr="C:\Documents and Settings\304\Рабочий стол\фото 5 б\экскурсия в Половинку этномузей\DSCN317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0988" y="1677789"/>
            <a:ext cx="4291012" cy="3218259"/>
          </a:xfrm>
          <a:prstGeom prst="rect">
            <a:avLst/>
          </a:prstGeom>
          <a:noFill/>
        </p:spPr>
      </p:pic>
      <p:pic>
        <p:nvPicPr>
          <p:cNvPr id="8195" name="Picture 3" descr="C:\Documents and Settings\304\Рабочий стол\фото 5 б\экскурсия в Половинку этномузей\DSCN317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78384"/>
            <a:ext cx="4289425" cy="3217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Река  </a:t>
            </a:r>
            <a:r>
              <a:rPr lang="ru-RU" dirty="0" err="1" smtClean="0"/>
              <a:t>Конда</a:t>
            </a:r>
            <a:r>
              <a:rPr lang="ru-RU" dirty="0" smtClean="0"/>
              <a:t> рядом с музеем</a:t>
            </a:r>
            <a:endParaRPr lang="ru-RU" dirty="0"/>
          </a:p>
        </p:txBody>
      </p:sp>
      <p:pic>
        <p:nvPicPr>
          <p:cNvPr id="7172" name="Picture 4" descr="C:\Documents and Settings\304\Рабочий стол\фото 5 б\экскурсия в Половинку этномузей\DSCN31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54162"/>
            <a:ext cx="6522532" cy="4891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Одежда Манси</a:t>
            </a:r>
            <a:endParaRPr lang="ru-RU" sz="32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Сувениры  - ручная работа</a:t>
            </a:r>
            <a:endParaRPr lang="ru-RU" sz="3200" dirty="0"/>
          </a:p>
        </p:txBody>
      </p:sp>
      <p:pic>
        <p:nvPicPr>
          <p:cNvPr id="9219" name="Picture 3" descr="C:\Documents and Settings\304\Рабочий стол\фото 5 б\экскурсия в Половинку этномузей\DSCN317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677789"/>
            <a:ext cx="4291012" cy="3218259"/>
          </a:xfrm>
          <a:prstGeom prst="rect">
            <a:avLst/>
          </a:prstGeom>
          <a:noFill/>
        </p:spPr>
      </p:pic>
      <p:pic>
        <p:nvPicPr>
          <p:cNvPr id="9220" name="Picture 4" descr="C:\Documents and Settings\304\Рабочий стол\фото 5 б\экскурсия в Половинку этномузей\DSCN318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78384"/>
            <a:ext cx="4289425" cy="3217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57288" y="500042"/>
            <a:ext cx="8686800" cy="84124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3074" name="Picture 2" descr="C:\Documents and Settings\304\Рабочий стол\фото 5 б\экскурсия в Половинку этномузей\DSCN319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785926"/>
            <a:ext cx="4429156" cy="4357717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  «Добро пожаловать» – написано при входе  в музей на языке народа манси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«в поисках Золотой богини»</a:t>
            </a:r>
            <a:endParaRPr lang="ru-RU" dirty="0"/>
          </a:p>
        </p:txBody>
      </p:sp>
      <p:pic>
        <p:nvPicPr>
          <p:cNvPr id="10242" name="Picture 2" descr="C:\Documents and Settings\304\Рабочий стол\фото 5 б\экскурсия в Половинку этномузей\DSCN319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390775"/>
            <a:ext cx="4191000" cy="3143250"/>
          </a:xfrm>
          <a:prstGeom prst="rect">
            <a:avLst/>
          </a:prstGeom>
          <a:noFill/>
        </p:spPr>
      </p:pic>
      <p:pic>
        <p:nvPicPr>
          <p:cNvPr id="10243" name="Picture 3" descr="C:\Documents and Settings\304\Рабочий стол\фото 5 б\экскурсия в Половинку этномузей\DSCN32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33625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Золотая богиня найдена</a:t>
            </a:r>
            <a:endParaRPr lang="ru-RU" dirty="0"/>
          </a:p>
        </p:txBody>
      </p:sp>
      <p:pic>
        <p:nvPicPr>
          <p:cNvPr id="11267" name="Picture 3" descr="C:\Documents and Settings\304\Рабочий стол\фото 5 б\экскурсия в Половинку этномузей\DSCN3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Обратно наш путь лежал через город Урай</a:t>
            </a:r>
            <a:endParaRPr lang="ru-RU" sz="2800" dirty="0"/>
          </a:p>
        </p:txBody>
      </p:sp>
      <p:pic>
        <p:nvPicPr>
          <p:cNvPr id="12290" name="Picture 2" descr="C:\Documents and Settings\304\Рабочий стол\фото 5 б\экскурсия в Половинку этномузей\DSCN32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785926"/>
            <a:ext cx="5048285" cy="3786214"/>
          </a:xfrm>
          <a:prstGeom prst="rect">
            <a:avLst/>
          </a:prstGeom>
          <a:noFill/>
        </p:spPr>
      </p:pic>
      <p:pic>
        <p:nvPicPr>
          <p:cNvPr id="12291" name="Picture 3" descr="C:\Documents and Settings\304\Рабочий стол\фото 5 б\экскурсия в Половинку этномузей\DSCN32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33625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Вывод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br>
              <a:rPr lang="ru-RU" dirty="0" smtClean="0"/>
            </a:br>
            <a:r>
              <a:rPr lang="ru-RU" b="1" dirty="0" smtClean="0"/>
              <a:t>Побывав в </a:t>
            </a:r>
            <a:r>
              <a:rPr lang="ru-RU" b="1" dirty="0" err="1" smtClean="0"/>
              <a:t>Учинском</a:t>
            </a:r>
            <a:r>
              <a:rPr lang="ru-RU" b="1" dirty="0" smtClean="0"/>
              <a:t> </a:t>
            </a:r>
            <a:r>
              <a:rPr lang="ru-RU" b="1" smtClean="0"/>
              <a:t>этнографическом музее </a:t>
            </a:r>
            <a:r>
              <a:rPr lang="ru-RU" b="1" dirty="0" smtClean="0"/>
              <a:t>я выполнил данный проект в котором: </a:t>
            </a:r>
            <a:br>
              <a:rPr lang="ru-RU" b="1" dirty="0" smtClean="0"/>
            </a:br>
            <a:r>
              <a:rPr lang="ru-RU" b="1" dirty="0" smtClean="0"/>
              <a:t>1. Познакомился с особенностями народа манси.   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2.Изучил  историю музея и биографию А.Н. Хомякова- создателя музея.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3. Изучил экспозиции музея.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4.Представил результаты в проекте.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5.Создал презентацию к проекту.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800" smtClean="0"/>
              <a:t> Спасибо </a:t>
            </a:r>
            <a:r>
              <a:rPr lang="ru-RU" sz="8800" dirty="0" smtClean="0"/>
              <a:t>за внимание!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Объект исследования:</a:t>
            </a:r>
            <a:r>
              <a:rPr lang="ru-RU" dirty="0" smtClean="0"/>
              <a:t> этнографический музей посёлок Половинка Кондинский район </a:t>
            </a:r>
            <a:r>
              <a:rPr lang="ru-RU" dirty="0" err="1" smtClean="0"/>
              <a:t>ХМАО-Югры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Предмет исследования: </a:t>
            </a:r>
            <a:r>
              <a:rPr lang="ru-RU" dirty="0" smtClean="0"/>
              <a:t>традиции, жизненный уклад народа манси.</a:t>
            </a:r>
          </a:p>
          <a:p>
            <a:r>
              <a:rPr lang="ru-RU" b="1" dirty="0" smtClean="0"/>
              <a:t>Цель проекта:</a:t>
            </a:r>
            <a:r>
              <a:rPr lang="ru-RU" dirty="0" smtClean="0"/>
              <a:t> познакомиться с этнографическим музеем посёлка Половинка.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Задачи:</a:t>
            </a:r>
            <a:endParaRPr lang="ru-RU" dirty="0" smtClean="0"/>
          </a:p>
          <a:p>
            <a:r>
              <a:rPr lang="ru-RU" dirty="0" smtClean="0"/>
              <a:t>1. </a:t>
            </a:r>
            <a:r>
              <a:rPr lang="ru-RU" dirty="0" smtClean="0"/>
              <a:t>Узнать</a:t>
            </a:r>
            <a:r>
              <a:rPr lang="ru-RU" dirty="0" smtClean="0"/>
              <a:t> особенности </a:t>
            </a:r>
            <a:r>
              <a:rPr lang="ru-RU" dirty="0" smtClean="0"/>
              <a:t>народа манси.    </a:t>
            </a:r>
          </a:p>
          <a:p>
            <a:r>
              <a:rPr lang="ru-RU" dirty="0" smtClean="0"/>
              <a:t>2.Изучить историю музея </a:t>
            </a:r>
            <a:r>
              <a:rPr lang="ru-RU" dirty="0" smtClean="0"/>
              <a:t>и биографию А.Н. Хомякова- создателя музея.</a:t>
            </a:r>
          </a:p>
          <a:p>
            <a:r>
              <a:rPr lang="ru-RU" dirty="0" smtClean="0"/>
              <a:t>3.Посетить музей  и изучить его экспозиции.</a:t>
            </a:r>
          </a:p>
          <a:p>
            <a:r>
              <a:rPr lang="ru-RU" dirty="0" smtClean="0"/>
              <a:t>4.Представить результаты в проекте.</a:t>
            </a:r>
          </a:p>
          <a:p>
            <a:r>
              <a:rPr lang="ru-RU" dirty="0" smtClean="0"/>
              <a:t> 5.Создать презентацию </a:t>
            </a:r>
            <a:r>
              <a:rPr lang="ru-RU" dirty="0" smtClean="0"/>
              <a:t>к</a:t>
            </a:r>
            <a:r>
              <a:rPr lang="ru-RU" dirty="0" smtClean="0"/>
              <a:t> проекту.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Информация о народе манси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Манси (самоназвание, означает- человек) — коренной народ в Западной Сибири. До начала XX века русские называли манси вогулами, а некоторые группы — остяками. В научной литературе манси вместе с ханты объединяются общим названием обские </a:t>
            </a:r>
            <a:r>
              <a:rPr lang="ru-RU" dirty="0" err="1" smtClean="0"/>
              <a:t>угры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2050" name="Picture 2" descr="F:\Проект\images 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400891" y="2214554"/>
            <a:ext cx="4508791" cy="32861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Занятия манси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Традиционные хозяйственные занятия манси -охота, рыболовство и оленеводство. В верховьях рек основным источником существования служила охота на оленя и лося. Важное значение имела добыча боровой и водоплавающей птицы. Рыболовство, наряду с охотой, составляло основу жизнеобеспечения манси. </a:t>
            </a:r>
            <a:endParaRPr lang="ru-RU" dirty="0"/>
          </a:p>
        </p:txBody>
      </p:sp>
      <p:pic>
        <p:nvPicPr>
          <p:cNvPr id="1026" name="Picture 2" descr="F:\Проект\images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44663" y="2071678"/>
            <a:ext cx="3481694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сОбирательство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Манси собирают различные ягоды, кедровые орехи. У </a:t>
            </a:r>
            <a:r>
              <a:rPr lang="ru-RU" dirty="0" err="1" smtClean="0"/>
              <a:t>кондинских</a:t>
            </a:r>
            <a:r>
              <a:rPr lang="ru-RU" dirty="0" smtClean="0"/>
              <a:t> манси сбор брусники, кедрового ореха превратился в одну из ведущих отраслей, удельный вес которой в бюджете семьи сопоставим с охотой.</a:t>
            </a:r>
          </a:p>
          <a:p>
            <a:endParaRPr lang="ru-RU" dirty="0"/>
          </a:p>
        </p:txBody>
      </p:sp>
      <p:pic>
        <p:nvPicPr>
          <p:cNvPr id="1026" name="Picture 2" descr="C:\Documents and Settings\304\Рабочий стол\с рабочего стола март 2016\не трогать!\проекты 5 кл\половинка\images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214422"/>
            <a:ext cx="2143125" cy="2143125"/>
          </a:xfrm>
          <a:prstGeom prst="rect">
            <a:avLst/>
          </a:prstGeom>
          <a:noFill/>
        </p:spPr>
      </p:pic>
      <p:pic>
        <p:nvPicPr>
          <p:cNvPr id="1027" name="Picture 3" descr="C:\Documents and Settings\304\Рабочий стол\с рабочего стола март 2016\не трогать!\проекты 5 кл\половинка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857496"/>
            <a:ext cx="2390775" cy="1914525"/>
          </a:xfrm>
          <a:prstGeom prst="rect">
            <a:avLst/>
          </a:prstGeom>
          <a:noFill/>
        </p:spPr>
      </p:pic>
      <p:pic>
        <p:nvPicPr>
          <p:cNvPr id="1028" name="Picture 4" descr="C:\Documents and Settings\304\Рабочий стол\с рабочего стола март 2016\не трогать!\проекты 5 кл\половинка\g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500570"/>
            <a:ext cx="2857500" cy="1952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Основатель музея 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b="1" dirty="0" smtClean="0"/>
              <a:t>Анатолий Николаевич Хомяков  </a:t>
            </a:r>
            <a:r>
              <a:rPr lang="ru-RU" dirty="0" smtClean="0"/>
              <a:t>- </a:t>
            </a:r>
          </a:p>
          <a:p>
            <a:pPr>
              <a:buNone/>
            </a:pPr>
            <a:r>
              <a:rPr lang="ru-RU" dirty="0" smtClean="0"/>
              <a:t>    представитель коренной народности манси </a:t>
            </a:r>
            <a:endParaRPr lang="ru-RU" dirty="0"/>
          </a:p>
        </p:txBody>
      </p:sp>
      <p:pic>
        <p:nvPicPr>
          <p:cNvPr id="1026" name="Picture 2" descr="F:\для проекта\Хомяков Анатолий Николаевич\ФОТО\homyakov-a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71612"/>
            <a:ext cx="3869569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481</TotalTime>
  <Words>498</Words>
  <Application>Microsoft Office PowerPoint</Application>
  <PresentationFormat>Экран (4:3)</PresentationFormat>
  <Paragraphs>70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Трек</vt:lpstr>
      <vt:lpstr>Проект  Учинский музей народа манси  в п. Половинка         </vt:lpstr>
      <vt:lpstr>Утро  26 сентября выдалось хорошим, у нас было хорошее настроение </vt:lpstr>
      <vt:lpstr> </vt:lpstr>
      <vt:lpstr>Слайд 4</vt:lpstr>
      <vt:lpstr>Слайд 5</vt:lpstr>
      <vt:lpstr>Информация о народе манси</vt:lpstr>
      <vt:lpstr>Занятия манси</vt:lpstr>
      <vt:lpstr>сОбирательство</vt:lpstr>
      <vt:lpstr>Основатель музея </vt:lpstr>
      <vt:lpstr>Хомяков а.н. у экспоната музея </vt:lpstr>
      <vt:lpstr>В музейном фонде около трёх тысяч экспонатов, многие из которых изготовлены  руками основателя музея </vt:lpstr>
      <vt:lpstr>Слайд 12</vt:lpstr>
      <vt:lpstr> нам  рассказали о народе манси, который живёт в нашем  Ханты- Мансийском округе </vt:lpstr>
      <vt:lpstr>Мы загадали желание, которое обычно сбывается.  Нужно  положить монетку или конфету в сященный  амбарчик или привязать ленточку к священной лиственнице</vt:lpstr>
      <vt:lpstr>Здесь коптят и сушат рыбу </vt:lpstr>
      <vt:lpstr>Слайд 16</vt:lpstr>
      <vt:lpstr>Слайд 17</vt:lpstr>
      <vt:lpstr>Слайд 18</vt:lpstr>
      <vt:lpstr>Народ манси – искусные охотники и рыболовы</vt:lpstr>
      <vt:lpstr>Лодка - камка</vt:lpstr>
      <vt:lpstr>Сомьях- место для хранения продуктов</vt:lpstr>
      <vt:lpstr>Слайд 22</vt:lpstr>
      <vt:lpstr>Слайд 23</vt:lpstr>
      <vt:lpstr>В русской Избе</vt:lpstr>
      <vt:lpstr>В русской Избе</vt:lpstr>
      <vt:lpstr>В мансийском Доме « ЕНЫ КЕЛЬ»</vt:lpstr>
      <vt:lpstr>В мансийском Доме « ЕНЫ КЕЛЬ»</vt:lpstr>
      <vt:lpstr>Река  Конда рядом с музеем</vt:lpstr>
      <vt:lpstr>Слайд 29</vt:lpstr>
      <vt:lpstr>Игра «в поисках Золотой богини»</vt:lpstr>
      <vt:lpstr>Золотая богиня найдена</vt:lpstr>
      <vt:lpstr>Обратно наш путь лежал через город Урай</vt:lpstr>
      <vt:lpstr>Вывод:</vt:lpstr>
      <vt:lpstr>Слайд 34</vt:lpstr>
    </vt:vector>
  </TitlesOfParts>
  <Company>МСОШ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Экскурсия в этнографический музей  в п. Половинка</dc:title>
  <dc:creator>304</dc:creator>
  <cp:lastModifiedBy>304</cp:lastModifiedBy>
  <cp:revision>49</cp:revision>
  <dcterms:created xsi:type="dcterms:W3CDTF">2015-10-01T09:56:07Z</dcterms:created>
  <dcterms:modified xsi:type="dcterms:W3CDTF">2016-05-24T11:49:35Z</dcterms:modified>
</cp:coreProperties>
</file>