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6" r:id="rId4"/>
    <p:sldId id="271" r:id="rId5"/>
    <p:sldId id="259" r:id="rId6"/>
    <p:sldId id="272" r:id="rId7"/>
    <p:sldId id="260" r:id="rId8"/>
    <p:sldId id="273" r:id="rId9"/>
    <p:sldId id="261" r:id="rId10"/>
    <p:sldId id="25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962F-DF0F-48B2-9192-9C502102F19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4278-575D-4848-8A55-B50802906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785" t="13672" r="51135" b="25781"/>
          <a:stretch>
            <a:fillRect/>
          </a:stretch>
        </p:blipFill>
        <p:spPr bwMode="auto">
          <a:xfrm>
            <a:off x="3571868" y="1000108"/>
            <a:ext cx="52149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8785" t="77018" r="25403" b="5404"/>
          <a:stretch>
            <a:fillRect/>
          </a:stretch>
        </p:blipFill>
        <p:spPr bwMode="auto">
          <a:xfrm>
            <a:off x="580964" y="5143512"/>
            <a:ext cx="85630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069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Конструктор рабочих программ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532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https://edsoo.ru/constructor/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83" t="32226" r="11603" b="6250"/>
          <a:stretch>
            <a:fillRect/>
          </a:stretch>
        </p:blipFill>
        <p:spPr bwMode="auto">
          <a:xfrm>
            <a:off x="0" y="714356"/>
            <a:ext cx="9144000" cy="402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511" t="37109" r="24231" b="6250"/>
          <a:stretch>
            <a:fillRect/>
          </a:stretch>
        </p:blipFill>
        <p:spPr bwMode="auto">
          <a:xfrm>
            <a:off x="214281" y="0"/>
            <a:ext cx="884107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490" t="10742" r="7210" b="10156"/>
          <a:stretch>
            <a:fillRect/>
          </a:stretch>
        </p:blipFill>
        <p:spPr bwMode="auto">
          <a:xfrm>
            <a:off x="0" y="500042"/>
            <a:ext cx="91149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1413" t="23437" r="31369" b="6250"/>
          <a:stretch>
            <a:fillRect/>
          </a:stretch>
        </p:blipFill>
        <p:spPr bwMode="auto">
          <a:xfrm>
            <a:off x="0" y="-1"/>
            <a:ext cx="8215338" cy="68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707" r="8858" b="6250"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9883" t="26367" r="36310" b="6250"/>
          <a:stretch>
            <a:fillRect/>
          </a:stretch>
        </p:blipFill>
        <p:spPr bwMode="auto">
          <a:xfrm>
            <a:off x="500034" y="214290"/>
            <a:ext cx="8624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31296" t="13672" r="13250" b="6250"/>
          <a:stretch>
            <a:fillRect/>
          </a:stretch>
        </p:blipFill>
        <p:spPr bwMode="auto">
          <a:xfrm>
            <a:off x="285720" y="0"/>
            <a:ext cx="8572528" cy="69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9883" t="25390" r="39056" b="28711"/>
          <a:stretch>
            <a:fillRect/>
          </a:stretch>
        </p:blipFill>
        <p:spPr bwMode="auto">
          <a:xfrm>
            <a:off x="1" y="857232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275" t="15625" r="33016" b="16015"/>
          <a:stretch>
            <a:fillRect/>
          </a:stretch>
        </p:blipFill>
        <p:spPr bwMode="auto">
          <a:xfrm>
            <a:off x="0" y="0"/>
            <a:ext cx="91113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354" t="16601" r="27310" b="12109"/>
          <a:stretch>
            <a:fillRect/>
          </a:stretch>
        </p:blipFill>
        <p:spPr bwMode="auto">
          <a:xfrm>
            <a:off x="857224" y="214290"/>
            <a:ext cx="7500990" cy="64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81" t="12695" r="10583" b="40430"/>
          <a:stretch>
            <a:fillRect/>
          </a:stretch>
        </p:blipFill>
        <p:spPr bwMode="auto">
          <a:xfrm>
            <a:off x="0" y="0"/>
            <a:ext cx="914233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9766" t="34180" r="21486" b="6249"/>
          <a:stretch>
            <a:fillRect/>
          </a:stretch>
        </p:blipFill>
        <p:spPr bwMode="auto">
          <a:xfrm>
            <a:off x="0" y="857232"/>
            <a:ext cx="914753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649" t="39062" r="21486" b="6250"/>
          <a:stretch>
            <a:fillRect/>
          </a:stretch>
        </p:blipFill>
        <p:spPr bwMode="auto">
          <a:xfrm>
            <a:off x="0" y="642918"/>
            <a:ext cx="908284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0981" t="19531" r="26427" b="6250"/>
          <a:stretch>
            <a:fillRect/>
          </a:stretch>
        </p:blipFill>
        <p:spPr bwMode="auto">
          <a:xfrm>
            <a:off x="-1" y="357166"/>
            <a:ext cx="910838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432" t="28320" r="29722" b="6250"/>
          <a:stretch>
            <a:fillRect/>
          </a:stretch>
        </p:blipFill>
        <p:spPr bwMode="auto">
          <a:xfrm>
            <a:off x="-1" y="500042"/>
            <a:ext cx="918139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432" t="19531" r="29722" b="11133"/>
          <a:stretch>
            <a:fillRect/>
          </a:stretch>
        </p:blipFill>
        <p:spPr bwMode="auto">
          <a:xfrm>
            <a:off x="-1" y="0"/>
            <a:ext cx="921240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177" t="17578" r="24780" b="9179"/>
          <a:stretch>
            <a:fillRect/>
          </a:stretch>
        </p:blipFill>
        <p:spPr bwMode="auto">
          <a:xfrm>
            <a:off x="-1" y="500042"/>
            <a:ext cx="914882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31296" t="19531" r="11603" b="14062"/>
          <a:stretch>
            <a:fillRect/>
          </a:stretch>
        </p:blipFill>
        <p:spPr bwMode="auto">
          <a:xfrm>
            <a:off x="0" y="571480"/>
            <a:ext cx="917768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2022-08-24T10:06:27Z</dcterms:created>
  <dcterms:modified xsi:type="dcterms:W3CDTF">2022-08-26T10:35:54Z</dcterms:modified>
</cp:coreProperties>
</file>