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7" r:id="rId3"/>
    <p:sldId id="257" r:id="rId4"/>
    <p:sldId id="258" r:id="rId5"/>
    <p:sldId id="266" r:id="rId6"/>
    <p:sldId id="259" r:id="rId7"/>
    <p:sldId id="262" r:id="rId8"/>
    <p:sldId id="263" r:id="rId9"/>
    <p:sldId id="260" r:id="rId10"/>
    <p:sldId id="261" r:id="rId11"/>
    <p:sldId id="264" r:id="rId12"/>
    <p:sldId id="265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33" autoAdjust="0"/>
  </p:normalViewPr>
  <p:slideViewPr>
    <p:cSldViewPr>
      <p:cViewPr varScale="1">
        <p:scale>
          <a:sx n="84" d="100"/>
          <a:sy n="84" d="100"/>
        </p:scale>
        <p:origin x="-75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150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A30C-E344-40C8-8ADA-E18E044F09D7}" type="datetimeFigureOut">
              <a:rPr lang="ru-RU" smtClean="0"/>
              <a:pPr/>
              <a:t>31.03.2023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00DBE5-CF14-4F81-8FFC-B4F49F687FA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A30C-E344-40C8-8ADA-E18E044F09D7}" type="datetimeFigureOut">
              <a:rPr lang="ru-RU" smtClean="0"/>
              <a:pPr/>
              <a:t>31.03.2023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0DBE5-CF14-4F81-8FFC-B4F49F687FA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A30C-E344-40C8-8ADA-E18E044F09D7}" type="datetimeFigureOut">
              <a:rPr lang="ru-RU" smtClean="0"/>
              <a:pPr/>
              <a:t>31.03.2023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0DBE5-CF14-4F81-8FFC-B4F49F687FA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518A30C-E344-40C8-8ADA-E18E044F09D7}" type="datetimeFigureOut">
              <a:rPr lang="ru-RU" smtClean="0"/>
              <a:pPr/>
              <a:t>31.03.2023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00DBE5-CF14-4F81-8FFC-B4F49F687FA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A30C-E344-40C8-8ADA-E18E044F09D7}" type="datetimeFigureOut">
              <a:rPr lang="ru-RU" smtClean="0"/>
              <a:pPr/>
              <a:t>31.03.2023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0DBE5-CF14-4F81-8FFC-B4F49F687FA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A30C-E344-40C8-8ADA-E18E044F09D7}" type="datetimeFigureOut">
              <a:rPr lang="ru-RU" smtClean="0"/>
              <a:pPr/>
              <a:t>31.03.2023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0DBE5-CF14-4F81-8FFC-B4F49F687FA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0DBE5-CF14-4F81-8FFC-B4F49F687FA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A30C-E344-40C8-8ADA-E18E044F09D7}" type="datetimeFigureOut">
              <a:rPr lang="ru-RU" smtClean="0"/>
              <a:pPr/>
              <a:t>31.03.2023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A30C-E344-40C8-8ADA-E18E044F09D7}" type="datetimeFigureOut">
              <a:rPr lang="ru-RU" smtClean="0"/>
              <a:pPr/>
              <a:t>31.03.2023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0DBE5-CF14-4F81-8FFC-B4F49F687FA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A30C-E344-40C8-8ADA-E18E044F09D7}" type="datetimeFigureOut">
              <a:rPr lang="ru-RU" smtClean="0"/>
              <a:pPr/>
              <a:t>31.03.2023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0DBE5-CF14-4F81-8FFC-B4F49F687FA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518A30C-E344-40C8-8ADA-E18E044F09D7}" type="datetimeFigureOut">
              <a:rPr lang="ru-RU" smtClean="0"/>
              <a:pPr/>
              <a:t>31.03.2023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00DBE5-CF14-4F81-8FFC-B4F49F687FA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A30C-E344-40C8-8ADA-E18E044F09D7}" type="datetimeFigureOut">
              <a:rPr lang="ru-RU" smtClean="0"/>
              <a:pPr/>
              <a:t>31.03.2023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00DBE5-CF14-4F81-8FFC-B4F49F687FA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518A30C-E344-40C8-8ADA-E18E044F09D7}" type="datetimeFigureOut">
              <a:rPr lang="ru-RU" smtClean="0"/>
              <a:pPr/>
              <a:t>31.03.2023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00DBE5-CF14-4F81-8FFC-B4F49F687FA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96752"/>
            <a:ext cx="7772400" cy="2592288"/>
          </a:xfrm>
        </p:spPr>
        <p:txBody>
          <a:bodyPr>
            <a:noAutofit/>
          </a:bodyPr>
          <a:lstStyle/>
          <a:p>
            <a:pPr marL="182880" indent="0">
              <a:buNone/>
            </a:pPr>
            <a:r>
              <a:rPr lang="ru-RU" sz="96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Деление с остатком.</a:t>
            </a:r>
            <a:endParaRPr lang="ru-RU" sz="96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907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4722"/>
          </a:xfrm>
        </p:spPr>
        <p:txBody>
          <a:bodyPr/>
          <a:lstStyle/>
          <a:p>
            <a:pPr marL="0" indent="0" algn="ctr">
              <a:buNone/>
            </a:pPr>
            <a:r>
              <a:rPr lang="ru-RU" sz="72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Проверка:</a:t>
            </a:r>
            <a:br>
              <a:rPr lang="ru-RU" sz="72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72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1)56</a:t>
            </a:r>
            <a:r>
              <a:rPr lang="en-US" sz="72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</a:t>
            </a:r>
            <a:r>
              <a:rPr lang="ru-RU" sz="72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en-US" sz="72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=280</a:t>
            </a:r>
            <a:br>
              <a:rPr lang="en-US" sz="72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72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2)280</a:t>
            </a:r>
            <a:r>
              <a:rPr lang="ru-RU" sz="72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+3=283</a:t>
            </a:r>
            <a:br>
              <a:rPr lang="ru-RU" sz="72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7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</a:t>
            </a:r>
            <a:r>
              <a:rPr lang="ru-RU" sz="72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еление выполнено верно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82715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Задача1</a:t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Аня живёт в доме с одним подъездом в квартире №29.На каком этаже живёт Аня ,если на каждом этаже по 6 квартир.</a:t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Решение:</a:t>
            </a:r>
            <a:r>
              <a:rPr lang="ru-RU" sz="400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29:6=4(ост.5</a:t>
            </a: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Проверка:</a:t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29=6•4+5</a:t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Аня живёт на пятом этаже.</a:t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2451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 №2</a:t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Цена 1кг. сахара – 16 руб. Сколько кг. сахара можно купить на 56 рублей.</a:t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Решение:</a:t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56:16 =3(ост.5)</a:t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Проверка:</a:t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56=16•3+5</a:t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Три кг. сахара можно купить  на 56 рублей .</a:t>
            </a:r>
            <a:endParaRPr lang="ru-RU" sz="4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2827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15435" cy="642942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B0F0"/>
                </a:solidFill>
              </a:rPr>
              <a:t>Такого типа задачи часто встречаются на экзаменах по математике в 9 и 11 классах  . </a:t>
            </a: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17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</a:t>
            </a:r>
          </a:p>
          <a:p>
            <a:pPr algn="ctr">
              <a:buNone/>
            </a:pPr>
            <a:r>
              <a:rPr lang="ru-RU" sz="17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Узнать новое о делении с остатком</a:t>
            </a:r>
          </a:p>
          <a:p>
            <a:pPr algn="ctr">
              <a:buNone/>
            </a:pPr>
            <a:r>
              <a:rPr lang="ru-RU" sz="17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Уметь записывать деление с остатком в виде равенства и проверять его.</a:t>
            </a:r>
          </a:p>
          <a:p>
            <a:pPr algn="ctr">
              <a:buNone/>
            </a:pPr>
            <a:r>
              <a:rPr lang="ru-RU" sz="17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Уметь решать задачи на деление с остатком.</a:t>
            </a:r>
          </a:p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>
                <a:solidFill>
                  <a:schemeClr val="accent2">
                    <a:lumMod val="75000"/>
                  </a:schemeClr>
                </a:solidFill>
                <a:effectLst/>
              </a:rPr>
              <a:t>Деление с остатком – это деление одного натурального числа на другое, при котором остаток не равен нулю</a:t>
            </a: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. </a:t>
            </a:r>
            <a:endParaRPr lang="ru-RU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28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08911" cy="5976664"/>
          </a:xfrm>
        </p:spPr>
        <p:txBody>
          <a:bodyPr/>
          <a:lstStyle/>
          <a:p>
            <a:pPr marL="0" indent="0">
              <a:buNone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260648"/>
            <a:ext cx="8424936" cy="6264695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7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283:5=56(ОСТ.3)</a:t>
            </a:r>
          </a:p>
          <a:p>
            <a:pPr algn="ctr"/>
            <a:r>
              <a:rPr lang="ru-RU" sz="7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283 –ДЕЛИМОЕ,5-ДЕЛИТЕЛЬ,56-НЕПОЛНОЕ ЧАСТНОЕ ,3-ОСТАТОК.</a:t>
            </a:r>
            <a:endParaRPr lang="ru-RU" sz="7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63469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784976" cy="6336704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Примеры  деления с остатком.</a:t>
            </a:r>
            <a:br>
              <a:rPr lang="ru-RU" sz="6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4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17:2</a:t>
            </a:r>
            <a:r>
              <a:rPr lang="en-US" sz="4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=</a:t>
            </a:r>
            <a:r>
              <a:rPr lang="ru-RU" sz="4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8(ост.1) </a:t>
            </a:r>
            <a:br>
              <a:rPr lang="ru-RU" sz="4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4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26:3=8(ост.2)</a:t>
            </a:r>
            <a:br>
              <a:rPr lang="ru-RU" sz="4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4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37:4=9(ост.1)</a:t>
            </a:r>
            <a:br>
              <a:rPr lang="ru-RU" sz="4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4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44:3=14(ост.2)</a:t>
            </a:r>
            <a:br>
              <a:rPr lang="ru-RU" sz="4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4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51:2=25(ост.1)</a:t>
            </a:r>
            <a:r>
              <a:rPr lang="ru-RU" sz="4800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sz="4800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endParaRPr lang="ru-RU" sz="4800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1341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</a:t>
            </a:r>
            <a:r>
              <a:rPr lang="ru-RU" sz="660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 остаток   -   всегда</a:t>
            </a:r>
            <a:r>
              <a:rPr lang="ru-RU" sz="6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66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меньше</a:t>
            </a:r>
            <a:r>
              <a:rPr lang="ru-RU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66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делителя</a:t>
            </a:r>
            <a:r>
              <a:rPr lang="ru-RU" sz="66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2060347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Часто в случаях ,когда выполняется деление с остатком ,удобно использовать равенство:</a:t>
            </a:r>
            <a:br>
              <a:rPr lang="ru-RU" sz="4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a=</a:t>
            </a:r>
            <a:r>
              <a:rPr lang="en-US" sz="4800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b•n+r</a:t>
            </a:r>
            <a:r>
              <a:rPr lang="en-US" sz="4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где </a:t>
            </a:r>
            <a:r>
              <a:rPr lang="en-US" sz="4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a-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делимое,</a:t>
            </a:r>
            <a:r>
              <a:rPr lang="en-US" sz="4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b-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делитель,</a:t>
            </a:r>
            <a:r>
              <a:rPr lang="en-US" sz="4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n-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неполное частное,</a:t>
            </a:r>
            <a:r>
              <a:rPr lang="en-US" sz="4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r-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остаток</a:t>
            </a:r>
            <a:r>
              <a:rPr lang="ru-RU" sz="54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ru-RU" sz="5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585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04664"/>
            <a:ext cx="7772400" cy="612068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6000" b="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Пример:</a:t>
            </a:r>
            <a:br>
              <a:rPr lang="ru-RU" sz="6000" b="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000" b="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283=5•56+3</a:t>
            </a:r>
            <a:br>
              <a:rPr lang="ru-RU" sz="6000" b="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000" b="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283-делимое,5-делитель,56-неполное частное.3-остаток</a:t>
            </a:r>
            <a:endParaRPr lang="ru-RU" sz="6000" b="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178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0871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проверить деление с остатком .</a:t>
            </a:r>
            <a:br>
              <a:rPr lang="ru-RU" sz="4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1)Умножить неполное частное на делитель.</a:t>
            </a:r>
            <a:br>
              <a:rPr lang="ru-RU" sz="4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2)Прибавить к полученному результат остаток.</a:t>
            </a:r>
            <a:br>
              <a:rPr lang="ru-RU" sz="4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3)Сравнить полученный результат с делимым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b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4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629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344</TotalTime>
  <Words>116</Words>
  <Application>Microsoft Office PowerPoint</Application>
  <PresentationFormat>Экран (4:3)</PresentationFormat>
  <Paragraphs>17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Деление с остатком.</vt:lpstr>
      <vt:lpstr>Презентация PowerPoint</vt:lpstr>
      <vt:lpstr>Деление с остатком – это деление одного натурального числа на другое, при котором остаток не равен нулю. </vt:lpstr>
      <vt:lpstr>Презентация PowerPoint</vt:lpstr>
      <vt:lpstr>Примеры  деления с остатком. 17:2=8(ост.1)  26:3=8(ост.2) 37:4=9(ост.1) 44:3=14(ост.2) 51:2=25(ост.1) </vt:lpstr>
      <vt:lpstr>Вывод:  остаток   -   всегда меньше делителя.</vt:lpstr>
      <vt:lpstr>Часто в случаях ,когда выполняется деление с остатком ,удобно использовать равенство: a=b•n+r где a-делимое,b-делитель,n-неполное частное,r-остаток.</vt:lpstr>
      <vt:lpstr>Пример: 283=5•56+3 283-делимое,5-делитель,56-неполное частное.3-остаток</vt:lpstr>
      <vt:lpstr>Как проверить деление с остатком . 1)Умножить неполное частное на делитель. 2)Прибавить к полученному результат остаток. 3)Сравнить полученный результат с делимым. </vt:lpstr>
      <vt:lpstr>Проверка: 1)56•5=280 2)280+3=283 Деление выполнено верно.</vt:lpstr>
      <vt:lpstr>Задача1 Аня живёт в доме с одним подъездом в квартире №29.На каком этаже живёт Аня ,если на каждом этаже по 6 квартир. Решение: 29:6=4(ост.5) Проверка: 29=6•4+5 Ответ: Аня живёт на пятом этаже. </vt:lpstr>
      <vt:lpstr>Задача №2 Цена 1кг. сахара – 16 руб. Сколько кг. сахара можно купить на 56 рублей. Решение: 56:16 =3(ост.5) Проверка: 56=16•3+5 Ответ: Три кг. сахара можно купить  на 56 рублей .</vt:lpstr>
      <vt:lpstr>Такого типа задачи часто встречаются на экзаменах по математике в 9 и 11 классах  .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Деление с остатком.</dc:title>
  <dc:creator>Динара</dc:creator>
  <cp:lastModifiedBy>203</cp:lastModifiedBy>
  <cp:revision>22</cp:revision>
  <dcterms:created xsi:type="dcterms:W3CDTF">2016-02-01T10:58:36Z</dcterms:created>
  <dcterms:modified xsi:type="dcterms:W3CDTF">2023-03-31T11:42:32Z</dcterms:modified>
</cp:coreProperties>
</file>