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2.xml" ContentType="application/vnd.openxmlformats-officedocument.theme+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theme/theme23.xml" ContentType="application/vnd.openxmlformats-officedocument.theme+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24.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theme/theme25.xml" ContentType="application/vnd.openxmlformats-officedocument.theme+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26.xml" ContentType="application/vnd.openxmlformats-officedocument.theme+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27.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theme/theme28.xml" ContentType="application/vnd.openxmlformats-officedocument.theme+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theme/theme29.xml" ContentType="application/vnd.openxmlformats-officedocument.theme+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theme/theme30.xml" ContentType="application/vnd.openxmlformats-officedocument.theme+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theme/theme31.xml" ContentType="application/vnd.openxmlformats-officedocument.theme+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theme/theme32.xml" ContentType="application/vnd.openxmlformats-officedocument.theme+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theme/theme33.xml" ContentType="application/vnd.openxmlformats-officedocument.theme+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theme/theme34.xml" ContentType="application/vnd.openxmlformats-officedocument.theme+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theme/theme35.xml" ContentType="application/vnd.openxmlformats-officedocument.theme+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theme/theme36.xml" ContentType="application/vnd.openxmlformats-officedocument.theme+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theme/theme37.xml" ContentType="application/vnd.openxmlformats-officedocument.theme+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theme/theme38.xml" ContentType="application/vnd.openxmlformats-officedocument.theme+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theme/theme39.xml" ContentType="application/vnd.openxmlformats-officedocument.theme+xml"/>
  <Override PartName="/ppt/theme/theme4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792" r:id="rId12"/>
    <p:sldMasterId id="2147483804" r:id="rId13"/>
    <p:sldMasterId id="2147483816" r:id="rId14"/>
    <p:sldMasterId id="2147483828" r:id="rId15"/>
    <p:sldMasterId id="2147483840" r:id="rId16"/>
    <p:sldMasterId id="2147483852" r:id="rId17"/>
    <p:sldMasterId id="2147483864" r:id="rId18"/>
    <p:sldMasterId id="2147483876" r:id="rId19"/>
    <p:sldMasterId id="2147483888" r:id="rId20"/>
    <p:sldMasterId id="2147483900" r:id="rId21"/>
    <p:sldMasterId id="2147483912" r:id="rId22"/>
    <p:sldMasterId id="2147483924" r:id="rId23"/>
    <p:sldMasterId id="2147483936" r:id="rId24"/>
    <p:sldMasterId id="2147483948" r:id="rId25"/>
    <p:sldMasterId id="2147483960" r:id="rId26"/>
    <p:sldMasterId id="2147483972" r:id="rId27"/>
    <p:sldMasterId id="2147483984" r:id="rId28"/>
    <p:sldMasterId id="2147483996" r:id="rId29"/>
    <p:sldMasterId id="2147484008" r:id="rId30"/>
    <p:sldMasterId id="2147484020" r:id="rId31"/>
    <p:sldMasterId id="2147484032" r:id="rId32"/>
    <p:sldMasterId id="2147484044" r:id="rId33"/>
    <p:sldMasterId id="2147484056" r:id="rId34"/>
    <p:sldMasterId id="2147484068" r:id="rId35"/>
    <p:sldMasterId id="2147484080" r:id="rId36"/>
    <p:sldMasterId id="2147484092" r:id="rId37"/>
    <p:sldMasterId id="2147484104" r:id="rId38"/>
    <p:sldMasterId id="2147484116" r:id="rId39"/>
  </p:sldMasterIdLst>
  <p:notesMasterIdLst>
    <p:notesMasterId r:id="rId98"/>
  </p:notesMasterIdLst>
  <p:sldIdLst>
    <p:sldId id="257" r:id="rId40"/>
    <p:sldId id="314" r:id="rId41"/>
    <p:sldId id="312" r:id="rId42"/>
    <p:sldId id="271" r:id="rId43"/>
    <p:sldId id="256" r:id="rId44"/>
    <p:sldId id="273" r:id="rId45"/>
    <p:sldId id="270" r:id="rId46"/>
    <p:sldId id="258" r:id="rId47"/>
    <p:sldId id="259" r:id="rId48"/>
    <p:sldId id="260" r:id="rId49"/>
    <p:sldId id="266" r:id="rId50"/>
    <p:sldId id="313" r:id="rId51"/>
    <p:sldId id="309" r:id="rId52"/>
    <p:sldId id="304" r:id="rId53"/>
    <p:sldId id="305" r:id="rId54"/>
    <p:sldId id="306" r:id="rId55"/>
    <p:sldId id="307" r:id="rId56"/>
    <p:sldId id="308" r:id="rId57"/>
    <p:sldId id="301" r:id="rId58"/>
    <p:sldId id="303" r:id="rId59"/>
    <p:sldId id="302" r:id="rId60"/>
    <p:sldId id="278" r:id="rId61"/>
    <p:sldId id="279" r:id="rId62"/>
    <p:sldId id="280" r:id="rId63"/>
    <p:sldId id="281" r:id="rId64"/>
    <p:sldId id="282" r:id="rId65"/>
    <p:sldId id="283" r:id="rId66"/>
    <p:sldId id="284" r:id="rId67"/>
    <p:sldId id="285" r:id="rId68"/>
    <p:sldId id="286" r:id="rId69"/>
    <p:sldId id="287" r:id="rId70"/>
    <p:sldId id="288" r:id="rId71"/>
    <p:sldId id="289" r:id="rId72"/>
    <p:sldId id="290" r:id="rId73"/>
    <p:sldId id="291" r:id="rId74"/>
    <p:sldId id="292" r:id="rId75"/>
    <p:sldId id="293" r:id="rId76"/>
    <p:sldId id="294" r:id="rId77"/>
    <p:sldId id="295" r:id="rId78"/>
    <p:sldId id="296" r:id="rId79"/>
    <p:sldId id="297" r:id="rId80"/>
    <p:sldId id="299" r:id="rId81"/>
    <p:sldId id="300" r:id="rId82"/>
    <p:sldId id="298" r:id="rId83"/>
    <p:sldId id="261" r:id="rId84"/>
    <p:sldId id="263" r:id="rId85"/>
    <p:sldId id="264" r:id="rId86"/>
    <p:sldId id="262" r:id="rId87"/>
    <p:sldId id="268" r:id="rId88"/>
    <p:sldId id="265" r:id="rId89"/>
    <p:sldId id="274" r:id="rId90"/>
    <p:sldId id="269" r:id="rId91"/>
    <p:sldId id="267" r:id="rId92"/>
    <p:sldId id="275" r:id="rId93"/>
    <p:sldId id="311" r:id="rId94"/>
    <p:sldId id="277" r:id="rId95"/>
    <p:sldId id="310" r:id="rId96"/>
    <p:sldId id="272" r:id="rId97"/>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008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53" autoAdjust="0"/>
    <p:restoredTop sz="94660"/>
  </p:normalViewPr>
  <p:slideViewPr>
    <p:cSldViewPr snapToGrid="0">
      <p:cViewPr>
        <p:scale>
          <a:sx n="100" d="100"/>
          <a:sy n="100" d="100"/>
        </p:scale>
        <p:origin x="-20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 Target="slides/slide3.xml"/><Relationship Id="rId47" Type="http://schemas.openxmlformats.org/officeDocument/2006/relationships/slide" Target="slides/slide8.xml"/><Relationship Id="rId50" Type="http://schemas.openxmlformats.org/officeDocument/2006/relationships/slide" Target="slides/slide11.xml"/><Relationship Id="rId55" Type="http://schemas.openxmlformats.org/officeDocument/2006/relationships/slide" Target="slides/slide16.xml"/><Relationship Id="rId63" Type="http://schemas.openxmlformats.org/officeDocument/2006/relationships/slide" Target="slides/slide24.xml"/><Relationship Id="rId68" Type="http://schemas.openxmlformats.org/officeDocument/2006/relationships/slide" Target="slides/slide29.xml"/><Relationship Id="rId76" Type="http://schemas.openxmlformats.org/officeDocument/2006/relationships/slide" Target="slides/slide37.xml"/><Relationship Id="rId84" Type="http://schemas.openxmlformats.org/officeDocument/2006/relationships/slide" Target="slides/slide45.xml"/><Relationship Id="rId89" Type="http://schemas.openxmlformats.org/officeDocument/2006/relationships/slide" Target="slides/slide50.xml"/><Relationship Id="rId97" Type="http://schemas.openxmlformats.org/officeDocument/2006/relationships/slide" Target="slides/slide58.xml"/><Relationship Id="rId7" Type="http://schemas.openxmlformats.org/officeDocument/2006/relationships/slideMaster" Target="slideMasters/slideMaster7.xml"/><Relationship Id="rId71" Type="http://schemas.openxmlformats.org/officeDocument/2006/relationships/slide" Target="slides/slide32.xml"/><Relationship Id="rId92" Type="http://schemas.openxmlformats.org/officeDocument/2006/relationships/slide" Target="slides/slide53.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 Target="slides/slide1.xml"/><Relationship Id="rId45" Type="http://schemas.openxmlformats.org/officeDocument/2006/relationships/slide" Target="slides/slide6.xml"/><Relationship Id="rId53" Type="http://schemas.openxmlformats.org/officeDocument/2006/relationships/slide" Target="slides/slide14.xml"/><Relationship Id="rId58" Type="http://schemas.openxmlformats.org/officeDocument/2006/relationships/slide" Target="slides/slide19.xml"/><Relationship Id="rId66" Type="http://schemas.openxmlformats.org/officeDocument/2006/relationships/slide" Target="slides/slide27.xml"/><Relationship Id="rId74" Type="http://schemas.openxmlformats.org/officeDocument/2006/relationships/slide" Target="slides/slide35.xml"/><Relationship Id="rId79" Type="http://schemas.openxmlformats.org/officeDocument/2006/relationships/slide" Target="slides/slide40.xml"/><Relationship Id="rId87" Type="http://schemas.openxmlformats.org/officeDocument/2006/relationships/slide" Target="slides/slide48.xml"/><Relationship Id="rId102"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22.xml"/><Relationship Id="rId82" Type="http://schemas.openxmlformats.org/officeDocument/2006/relationships/slide" Target="slides/slide43.xml"/><Relationship Id="rId90" Type="http://schemas.openxmlformats.org/officeDocument/2006/relationships/slide" Target="slides/slide51.xml"/><Relationship Id="rId95" Type="http://schemas.openxmlformats.org/officeDocument/2006/relationships/slide" Target="slides/slide56.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 Target="slides/slide4.xml"/><Relationship Id="rId48" Type="http://schemas.openxmlformats.org/officeDocument/2006/relationships/slide" Target="slides/slide9.xml"/><Relationship Id="rId56" Type="http://schemas.openxmlformats.org/officeDocument/2006/relationships/slide" Target="slides/slide17.xml"/><Relationship Id="rId64" Type="http://schemas.openxmlformats.org/officeDocument/2006/relationships/slide" Target="slides/slide25.xml"/><Relationship Id="rId69" Type="http://schemas.openxmlformats.org/officeDocument/2006/relationships/slide" Target="slides/slide30.xml"/><Relationship Id="rId77" Type="http://schemas.openxmlformats.org/officeDocument/2006/relationships/slide" Target="slides/slide38.xml"/><Relationship Id="rId100"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12.xml"/><Relationship Id="rId72" Type="http://schemas.openxmlformats.org/officeDocument/2006/relationships/slide" Target="slides/slide33.xml"/><Relationship Id="rId80" Type="http://schemas.openxmlformats.org/officeDocument/2006/relationships/slide" Target="slides/slide41.xml"/><Relationship Id="rId85" Type="http://schemas.openxmlformats.org/officeDocument/2006/relationships/slide" Target="slides/slide46.xml"/><Relationship Id="rId93" Type="http://schemas.openxmlformats.org/officeDocument/2006/relationships/slide" Target="slides/slide54.xml"/><Relationship Id="rId98"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 Target="slides/slide7.xml"/><Relationship Id="rId59" Type="http://schemas.openxmlformats.org/officeDocument/2006/relationships/slide" Target="slides/slide20.xml"/><Relationship Id="rId67" Type="http://schemas.openxmlformats.org/officeDocument/2006/relationships/slide" Target="slides/slide28.xml"/><Relationship Id="rId20" Type="http://schemas.openxmlformats.org/officeDocument/2006/relationships/slideMaster" Target="slideMasters/slideMaster20.xml"/><Relationship Id="rId41" Type="http://schemas.openxmlformats.org/officeDocument/2006/relationships/slide" Target="slides/slide2.xml"/><Relationship Id="rId54" Type="http://schemas.openxmlformats.org/officeDocument/2006/relationships/slide" Target="slides/slide15.xml"/><Relationship Id="rId62" Type="http://schemas.openxmlformats.org/officeDocument/2006/relationships/slide" Target="slides/slide23.xml"/><Relationship Id="rId70" Type="http://schemas.openxmlformats.org/officeDocument/2006/relationships/slide" Target="slides/slide31.xml"/><Relationship Id="rId75" Type="http://schemas.openxmlformats.org/officeDocument/2006/relationships/slide" Target="slides/slide36.xml"/><Relationship Id="rId83" Type="http://schemas.openxmlformats.org/officeDocument/2006/relationships/slide" Target="slides/slide44.xml"/><Relationship Id="rId88" Type="http://schemas.openxmlformats.org/officeDocument/2006/relationships/slide" Target="slides/slide49.xml"/><Relationship Id="rId91" Type="http://schemas.openxmlformats.org/officeDocument/2006/relationships/slide" Target="slides/slide52.xml"/><Relationship Id="rId96" Type="http://schemas.openxmlformats.org/officeDocument/2006/relationships/slide" Target="slides/slide57.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10.xml"/><Relationship Id="rId57" Type="http://schemas.openxmlformats.org/officeDocument/2006/relationships/slide" Target="slides/slide18.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 Target="slides/slide5.xml"/><Relationship Id="rId52" Type="http://schemas.openxmlformats.org/officeDocument/2006/relationships/slide" Target="slides/slide13.xml"/><Relationship Id="rId60" Type="http://schemas.openxmlformats.org/officeDocument/2006/relationships/slide" Target="slides/slide21.xml"/><Relationship Id="rId65" Type="http://schemas.openxmlformats.org/officeDocument/2006/relationships/slide" Target="slides/slide26.xml"/><Relationship Id="rId73" Type="http://schemas.openxmlformats.org/officeDocument/2006/relationships/slide" Target="slides/slide34.xml"/><Relationship Id="rId78" Type="http://schemas.openxmlformats.org/officeDocument/2006/relationships/slide" Target="slides/slide39.xml"/><Relationship Id="rId81" Type="http://schemas.openxmlformats.org/officeDocument/2006/relationships/slide" Target="slides/slide42.xml"/><Relationship Id="rId86" Type="http://schemas.openxmlformats.org/officeDocument/2006/relationships/slide" Target="slides/slide47.xml"/><Relationship Id="rId94" Type="http://schemas.openxmlformats.org/officeDocument/2006/relationships/slide" Target="slides/slide55.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FB990E-BD05-44B5-A24F-4D41862E391A}" type="datetimeFigureOut">
              <a:rPr lang="ru-RU" smtClean="0"/>
              <a:t>26.08.2022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567A65-5EEA-4061-9A29-9A358307A964}" type="slidenum">
              <a:rPr lang="ru-RU" smtClean="0"/>
              <a:t>‹#›</a:t>
            </a:fld>
            <a:endParaRPr lang="ru-RU"/>
          </a:p>
        </p:txBody>
      </p:sp>
    </p:spTree>
    <p:extLst>
      <p:ext uri="{BB962C8B-B14F-4D97-AF65-F5344CB8AC3E}">
        <p14:creationId xmlns:p14="http://schemas.microsoft.com/office/powerpoint/2010/main" val="1391854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16. Портфель, учебник, тетрадь, ластик, ручка, карандаши, пенал.</a:t>
            </a:r>
          </a:p>
        </p:txBody>
      </p:sp>
      <p:sp>
        <p:nvSpPr>
          <p:cNvPr id="4" name="Номер слайда 3"/>
          <p:cNvSpPr>
            <a:spLocks noGrp="1"/>
          </p:cNvSpPr>
          <p:nvPr>
            <p:ph type="sldNum" sz="quarter" idx="10"/>
          </p:nvPr>
        </p:nvSpPr>
        <p:spPr/>
        <p:txBody>
          <a:bodyPr/>
          <a:lstStyle/>
          <a:p>
            <a:fld id="{2A25B02D-57A0-4685-B4DB-A28CDF6F344F}" type="slidenum">
              <a:rPr lang="ru-RU" smtClean="0">
                <a:solidFill>
                  <a:prstClr val="black"/>
                </a:solidFill>
              </a:rPr>
              <a:pPr/>
              <a:t>2</a:t>
            </a:fld>
            <a:endParaRPr lang="ru-RU">
              <a:solidFill>
                <a:prstClr val="black"/>
              </a:solidFill>
            </a:endParaRPr>
          </a:p>
        </p:txBody>
      </p:sp>
    </p:spTree>
    <p:extLst>
      <p:ext uri="{BB962C8B-B14F-4D97-AF65-F5344CB8AC3E}">
        <p14:creationId xmlns:p14="http://schemas.microsoft.com/office/powerpoint/2010/main" val="4036763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Нужно сложить буквы правильно.</a:t>
            </a:r>
            <a:endParaRPr lang="ru-RU" dirty="0" smtClean="0"/>
          </a:p>
          <a:p>
            <a:endParaRPr lang="ru-RU" dirty="0" smtClean="0"/>
          </a:p>
          <a:p>
            <a:r>
              <a:rPr lang="ru-RU" dirty="0" smtClean="0"/>
              <a:t>Используется приём «Анимированная </a:t>
            </a:r>
            <a:r>
              <a:rPr lang="ru-RU" dirty="0" err="1" smtClean="0"/>
              <a:t>сорбонка</a:t>
            </a:r>
            <a:r>
              <a:rPr lang="ru-RU" dirty="0" smtClean="0"/>
              <a:t>». Нажимаем на ряд букв – получаем</a:t>
            </a:r>
            <a:r>
              <a:rPr lang="ru-RU" baseline="0" dirty="0" smtClean="0"/>
              <a:t> правильный ответ, а на «мониторе» – иллюстрация птицы</a:t>
            </a:r>
          </a:p>
          <a:p>
            <a:r>
              <a:rPr lang="ru-RU" baseline="0" dirty="0" smtClean="0"/>
              <a:t>Перед отгадкой следующего слова необходимо нажать на иллюстрацию, чтобы её убрать.</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Переход на следующий слайд – нажимаем на «цветок» в правом</a:t>
            </a:r>
            <a:r>
              <a:rPr lang="ru-RU" sz="1200" kern="1200" baseline="0" dirty="0" smtClean="0">
                <a:solidFill>
                  <a:schemeClr val="tx1"/>
                </a:solidFill>
                <a:latin typeface="+mn-lt"/>
                <a:ea typeface="+mn-ea"/>
                <a:cs typeface="+mn-cs"/>
              </a:rPr>
              <a:t> нижнем углу</a:t>
            </a:r>
            <a:endParaRPr lang="ru-RU" sz="1200" kern="1200" dirty="0" smtClean="0">
              <a:solidFill>
                <a:schemeClr val="tx1"/>
              </a:solidFill>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19</a:t>
            </a:fld>
            <a:endParaRPr lang="ru-RU">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rtl="0" eaLnBrk="1" fontAlgn="auto" latinLnBrk="0" hangingPunct="1"/>
            <a:r>
              <a:rPr lang="ru-RU" sz="1200" kern="1200" dirty="0" smtClean="0">
                <a:solidFill>
                  <a:schemeClr val="tx1"/>
                </a:solidFill>
                <a:latin typeface="+mn-lt"/>
                <a:ea typeface="+mn-ea"/>
                <a:cs typeface="+mn-cs"/>
              </a:rPr>
              <a:t>Нужно сложить буквы правильно.</a:t>
            </a:r>
          </a:p>
          <a:p>
            <a:pPr rtl="0" eaLnBrk="1" latinLnBrk="0" hangingPunct="1"/>
            <a:endParaRPr lang="ru-RU" sz="1200" kern="1200" dirty="0" smtClean="0">
              <a:solidFill>
                <a:schemeClr val="tx1"/>
              </a:solidFill>
              <a:latin typeface="+mn-lt"/>
              <a:ea typeface="+mn-ea"/>
              <a:cs typeface="+mn-cs"/>
            </a:endParaRPr>
          </a:p>
          <a:p>
            <a:pPr rtl="0" eaLnBrk="1" latinLnBrk="0" hangingPunct="1"/>
            <a:r>
              <a:rPr lang="ru-RU" sz="1200" kern="1200" dirty="0" smtClean="0">
                <a:solidFill>
                  <a:schemeClr val="tx1"/>
                </a:solidFill>
                <a:latin typeface="+mn-lt"/>
                <a:ea typeface="+mn-ea"/>
                <a:cs typeface="+mn-cs"/>
              </a:rPr>
              <a:t>Используется приём «Анимированная </a:t>
            </a:r>
            <a:r>
              <a:rPr lang="ru-RU" sz="1200" kern="1200" dirty="0" err="1" smtClean="0">
                <a:solidFill>
                  <a:schemeClr val="tx1"/>
                </a:solidFill>
                <a:latin typeface="+mn-lt"/>
                <a:ea typeface="+mn-ea"/>
                <a:cs typeface="+mn-cs"/>
              </a:rPr>
              <a:t>сорбонка</a:t>
            </a:r>
            <a:r>
              <a:rPr lang="ru-RU" sz="1200" kern="1200" dirty="0" smtClean="0">
                <a:solidFill>
                  <a:schemeClr val="tx1"/>
                </a:solidFill>
                <a:latin typeface="+mn-lt"/>
                <a:ea typeface="+mn-ea"/>
                <a:cs typeface="+mn-cs"/>
              </a:rPr>
              <a:t>». Нажимаем на ряд букв – получаем</a:t>
            </a:r>
            <a:r>
              <a:rPr lang="ru-RU" sz="1200" kern="1200" baseline="0" dirty="0" smtClean="0">
                <a:solidFill>
                  <a:schemeClr val="tx1"/>
                </a:solidFill>
                <a:latin typeface="+mn-lt"/>
                <a:ea typeface="+mn-ea"/>
                <a:cs typeface="+mn-cs"/>
              </a:rPr>
              <a:t> правильный ответ, а на «мониторе» – иллюстрация птицы.</a:t>
            </a:r>
          </a:p>
          <a:p>
            <a:pPr marL="0" marR="0" indent="0" algn="l" defTabSz="914400" rtl="0" eaLnBrk="1" fontAlgn="auto" latinLnBrk="0" hangingPunct="1">
              <a:lnSpc>
                <a:spcPct val="100000"/>
              </a:lnSpc>
              <a:spcBef>
                <a:spcPts val="0"/>
              </a:spcBef>
              <a:spcAft>
                <a:spcPts val="0"/>
              </a:spcAft>
              <a:buClrTx/>
              <a:buSzTx/>
              <a:buFontTx/>
              <a:buNone/>
              <a:tabLst/>
              <a:defRPr/>
            </a:pPr>
            <a:r>
              <a:rPr lang="ru-RU" baseline="0" dirty="0" smtClean="0"/>
              <a:t>Перед отгадкой следующего слова необходимо нажать на иллюстрацию, чтобы её убрать.</a:t>
            </a:r>
            <a:endParaRPr lang="ru-RU" sz="1200" kern="1200" dirty="0" smtClean="0">
              <a:solidFill>
                <a:schemeClr val="tx1"/>
              </a:solidFill>
              <a:latin typeface="+mn-lt"/>
              <a:ea typeface="+mn-ea"/>
              <a:cs typeface="+mn-cs"/>
            </a:endParaRPr>
          </a:p>
          <a:p>
            <a:pPr rtl="0" eaLnBrk="1" fontAlgn="auto" latinLnBrk="0" hangingPunct="1"/>
            <a:r>
              <a:rPr lang="ru-RU" sz="1200" kern="1200" dirty="0" smtClean="0">
                <a:solidFill>
                  <a:schemeClr val="tx1"/>
                </a:solidFill>
                <a:latin typeface="+mn-lt"/>
                <a:ea typeface="+mn-ea"/>
                <a:cs typeface="+mn-cs"/>
              </a:rPr>
              <a:t>Переход на следующий слайд – нажимаем на «цветок» в правом</a:t>
            </a:r>
            <a:r>
              <a:rPr lang="ru-RU" sz="1200" kern="1200" baseline="0" dirty="0" smtClean="0">
                <a:solidFill>
                  <a:schemeClr val="tx1"/>
                </a:solidFill>
                <a:latin typeface="+mn-lt"/>
                <a:ea typeface="+mn-ea"/>
                <a:cs typeface="+mn-cs"/>
              </a:rPr>
              <a:t> нижнем углу</a:t>
            </a:r>
            <a:endParaRPr lang="ru-RU" sz="1200" kern="1200" dirty="0" smtClean="0">
              <a:solidFill>
                <a:schemeClr val="tx1"/>
              </a:solidFill>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20</a:t>
            </a:fld>
            <a:endParaRPr lang="ru-RU">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rtl="0" eaLnBrk="1" fontAlgn="auto" latinLnBrk="0" hangingPunct="1"/>
            <a:r>
              <a:rPr lang="ru-RU" sz="1200" kern="1200" dirty="0" smtClean="0">
                <a:solidFill>
                  <a:schemeClr val="tx1"/>
                </a:solidFill>
                <a:latin typeface="+mn-lt"/>
                <a:ea typeface="+mn-ea"/>
                <a:cs typeface="+mn-cs"/>
              </a:rPr>
              <a:t>Нужно сложить буквы правильно.</a:t>
            </a:r>
          </a:p>
          <a:p>
            <a:pPr rtl="0" eaLnBrk="1" latinLnBrk="0" hangingPunct="1"/>
            <a:endParaRPr lang="ru-RU" sz="1200" kern="1200" dirty="0" smtClean="0">
              <a:solidFill>
                <a:schemeClr val="tx1"/>
              </a:solidFill>
              <a:latin typeface="+mn-lt"/>
              <a:ea typeface="+mn-ea"/>
              <a:cs typeface="+mn-cs"/>
            </a:endParaRPr>
          </a:p>
          <a:p>
            <a:pPr rtl="0" eaLnBrk="1" latinLnBrk="0" hangingPunct="1"/>
            <a:r>
              <a:rPr lang="ru-RU" sz="1200" kern="1200" dirty="0" smtClean="0">
                <a:solidFill>
                  <a:schemeClr val="tx1"/>
                </a:solidFill>
                <a:latin typeface="+mn-lt"/>
                <a:ea typeface="+mn-ea"/>
                <a:cs typeface="+mn-cs"/>
              </a:rPr>
              <a:t>Используется приём «Анимированная </a:t>
            </a:r>
            <a:r>
              <a:rPr lang="ru-RU" sz="1200" kern="1200" dirty="0" err="1" smtClean="0">
                <a:solidFill>
                  <a:schemeClr val="tx1"/>
                </a:solidFill>
                <a:latin typeface="+mn-lt"/>
                <a:ea typeface="+mn-ea"/>
                <a:cs typeface="+mn-cs"/>
              </a:rPr>
              <a:t>сорбонка</a:t>
            </a:r>
            <a:r>
              <a:rPr lang="ru-RU" sz="1200" kern="1200" dirty="0" smtClean="0">
                <a:solidFill>
                  <a:schemeClr val="tx1"/>
                </a:solidFill>
                <a:latin typeface="+mn-lt"/>
                <a:ea typeface="+mn-ea"/>
                <a:cs typeface="+mn-cs"/>
              </a:rPr>
              <a:t>». Нажимаем на ряд букв – получаем</a:t>
            </a:r>
            <a:r>
              <a:rPr lang="ru-RU" sz="1200" kern="1200" baseline="0" dirty="0" smtClean="0">
                <a:solidFill>
                  <a:schemeClr val="tx1"/>
                </a:solidFill>
                <a:latin typeface="+mn-lt"/>
                <a:ea typeface="+mn-ea"/>
                <a:cs typeface="+mn-cs"/>
              </a:rPr>
              <a:t> правильный ответ, а на «мониторе» – иллюстрация птицы.</a:t>
            </a:r>
          </a:p>
          <a:p>
            <a:pPr marL="0" marR="0" indent="0" algn="l" defTabSz="914400" rtl="0" eaLnBrk="1" fontAlgn="auto" latinLnBrk="0" hangingPunct="1">
              <a:lnSpc>
                <a:spcPct val="100000"/>
              </a:lnSpc>
              <a:spcBef>
                <a:spcPts val="0"/>
              </a:spcBef>
              <a:spcAft>
                <a:spcPts val="0"/>
              </a:spcAft>
              <a:buClrTx/>
              <a:buSzTx/>
              <a:buFontTx/>
              <a:buNone/>
              <a:tabLst/>
              <a:defRPr/>
            </a:pPr>
            <a:r>
              <a:rPr lang="ru-RU" baseline="0" dirty="0" smtClean="0"/>
              <a:t>Перед отгадкой следующего слова необходимо нажать на иллюстрацию, чтобы её убрать.</a:t>
            </a:r>
            <a:endParaRPr lang="ru-RU" sz="1200" kern="1200" dirty="0" smtClean="0">
              <a:solidFill>
                <a:schemeClr val="tx1"/>
              </a:solidFill>
              <a:latin typeface="+mn-lt"/>
              <a:ea typeface="+mn-ea"/>
              <a:cs typeface="+mn-cs"/>
            </a:endParaRPr>
          </a:p>
          <a:p>
            <a:pPr rtl="0" eaLnBrk="1" fontAlgn="auto" latinLnBrk="0" hangingPunct="1"/>
            <a:r>
              <a:rPr lang="ru-RU" sz="1200" kern="1200" dirty="0" smtClean="0">
                <a:solidFill>
                  <a:schemeClr val="tx1"/>
                </a:solidFill>
                <a:latin typeface="+mn-lt"/>
                <a:ea typeface="+mn-ea"/>
                <a:cs typeface="+mn-cs"/>
              </a:rPr>
              <a:t>Переход на следующий слайд – нажимаем на «цветок» в правом</a:t>
            </a:r>
            <a:r>
              <a:rPr lang="ru-RU" sz="1200" kern="1200" baseline="0" dirty="0" smtClean="0">
                <a:solidFill>
                  <a:schemeClr val="tx1"/>
                </a:solidFill>
                <a:latin typeface="+mn-lt"/>
                <a:ea typeface="+mn-ea"/>
                <a:cs typeface="+mn-cs"/>
              </a:rPr>
              <a:t> нижнем углу</a:t>
            </a:r>
            <a:endParaRPr lang="ru-RU" sz="1200" kern="1200" dirty="0" smtClean="0">
              <a:solidFill>
                <a:schemeClr val="tx1"/>
              </a:solidFill>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21</a:t>
            </a:fld>
            <a:endParaRPr lang="ru-RU">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Что общего между капитаном и капустой? (Общий корень: от латинского «капут» - «голова»)</a:t>
            </a:r>
          </a:p>
          <a:p>
            <a:r>
              <a:rPr lang="ru-RU" dirty="0" smtClean="0"/>
              <a:t>-------------------------------------------------------------------------------------</a:t>
            </a:r>
          </a:p>
          <a:p>
            <a:r>
              <a:rPr lang="ru-RU" dirty="0" smtClean="0"/>
              <a:t>Настроен триггер – для получения ответа нажмите на кнопку «Ответ (3 раза)</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a:t>
            </a:r>
            <a:r>
              <a:rPr lang="ru-RU" baseline="0" dirty="0" smtClean="0"/>
              <a:t> на следующий слайд – правый нижний угол – нажимаем на тапочки.</a:t>
            </a:r>
          </a:p>
          <a:p>
            <a:endParaRPr lang="ru-RU" dirty="0" smtClean="0"/>
          </a:p>
          <a:p>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22</a:t>
            </a:fld>
            <a:endParaRPr lang="ru-RU">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Что общего между апельсином и Китаем? (Апельсин в переводе на русский -  «китайское яблоко»)</a:t>
            </a:r>
          </a:p>
          <a:p>
            <a:r>
              <a:rPr lang="ru-RU" dirty="0" smtClean="0"/>
              <a:t>------------------------------------------------------------------</a:t>
            </a:r>
          </a:p>
          <a:p>
            <a:r>
              <a:rPr lang="ru-RU" dirty="0" smtClean="0"/>
              <a:t>Настроен триггер – для получения ответа нажмите на кнопку «Ответ»</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a:t>
            </a:r>
            <a:r>
              <a:rPr lang="ru-RU" baseline="0" dirty="0" smtClean="0"/>
              <a:t> на следующий слайд – правый нижний угол – нажимаем на тапочки.</a:t>
            </a: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23</a:t>
            </a:fld>
            <a:endParaRPr lang="ru-RU">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Что общего между гладиолусом и мечом? (Слово «гладиолус» произошло от латинского слова </a:t>
            </a:r>
            <a:r>
              <a:rPr lang="ru-RU" dirty="0" err="1" smtClean="0"/>
              <a:t>gladius</a:t>
            </a:r>
            <a:r>
              <a:rPr lang="ru-RU" dirty="0" smtClean="0"/>
              <a:t> – «меч»)</a:t>
            </a:r>
          </a:p>
          <a:p>
            <a:r>
              <a:rPr lang="ru-RU" dirty="0" smtClean="0"/>
              <a:t>------------------------------------------------------------------------------------</a:t>
            </a:r>
          </a:p>
          <a:p>
            <a:r>
              <a:rPr lang="ru-RU" dirty="0" smtClean="0"/>
              <a:t>Настроен триггер – для получения ответа нажмите на кнопку «Ответ»</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a:t>
            </a:r>
            <a:r>
              <a:rPr lang="ru-RU" baseline="0" dirty="0" smtClean="0"/>
              <a:t> на следующий слайд – правый нижний угол – нажимаем на тапочки.</a:t>
            </a: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24</a:t>
            </a:fld>
            <a:endParaRPr lang="ru-RU">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Что общего между стадионом и двумя минутами (стадион по-гречески – это дорожка длиной 125 шагов, которую человек проходит за 2 минуты)</a:t>
            </a:r>
          </a:p>
          <a:p>
            <a:r>
              <a:rPr lang="ru-RU" dirty="0" smtClean="0"/>
              <a:t>-----------------------------------------------------------------------------------------</a:t>
            </a:r>
          </a:p>
          <a:p>
            <a:r>
              <a:rPr lang="ru-RU" dirty="0" smtClean="0"/>
              <a:t>Настроен триггер – для получения ответа нажмите на кнопку «Ответ»</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a:t>
            </a:r>
            <a:r>
              <a:rPr lang="ru-RU" baseline="0" dirty="0" smtClean="0"/>
              <a:t> на слайд «Перемена» – правый нижний угол – нажимаем на тапочки.</a:t>
            </a: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25</a:t>
            </a:fld>
            <a:endParaRPr lang="ru-RU">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Настройки триггера</a:t>
            </a:r>
          </a:p>
          <a:p>
            <a:r>
              <a:rPr lang="ru-RU" dirty="0" smtClean="0"/>
              <a:t>Для визуализации правильного/неправильного ответа необходимо нажать на портрет/иллюстрацию</a:t>
            </a:r>
          </a:p>
          <a:p>
            <a:r>
              <a:rPr lang="ru-RU" dirty="0" smtClean="0"/>
              <a:t>Переход на следующий слайд – нажимаем на «улитку» в правом</a:t>
            </a:r>
            <a:r>
              <a:rPr lang="ru-RU" baseline="0" dirty="0" smtClean="0"/>
              <a:t> нижнем углу</a:t>
            </a:r>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26</a:t>
            </a:fld>
            <a:endParaRPr lang="ru-RU">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Настройки триггера</a:t>
            </a:r>
          </a:p>
          <a:p>
            <a:r>
              <a:rPr lang="ru-RU" dirty="0" smtClean="0"/>
              <a:t>Для визуализации правильного/неправильного ответа необходимо нажать на портрет/иллюстрацию</a:t>
            </a:r>
          </a:p>
          <a:p>
            <a:r>
              <a:rPr lang="ru-RU" dirty="0" smtClean="0"/>
              <a:t>Переход на следующий слайд – нажимаем на «улитку»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27</a:t>
            </a:fld>
            <a:endParaRPr lang="ru-RU">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Настройки триггера</a:t>
            </a:r>
          </a:p>
          <a:p>
            <a:r>
              <a:rPr lang="ru-RU" dirty="0" smtClean="0"/>
              <a:t>Для визуализации правильного/неправильного ответа необходимо нажать кнопку с названием города</a:t>
            </a:r>
          </a:p>
          <a:p>
            <a:r>
              <a:rPr lang="ru-RU" dirty="0" smtClean="0"/>
              <a:t>Переход на следующий слайд – нажимаем на «улитку»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28</a:t>
            </a:fld>
            <a:endParaRPr lang="ru-RU">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t>2. Карта. Россия. Москва. Новый Уренгой.</a:t>
            </a:r>
          </a:p>
        </p:txBody>
      </p:sp>
      <p:sp>
        <p:nvSpPr>
          <p:cNvPr id="4" name="Номер слайда 3"/>
          <p:cNvSpPr>
            <a:spLocks noGrp="1"/>
          </p:cNvSpPr>
          <p:nvPr>
            <p:ph type="sldNum" sz="quarter" idx="10"/>
          </p:nvPr>
        </p:nvSpPr>
        <p:spPr/>
        <p:txBody>
          <a:bodyPr/>
          <a:lstStyle/>
          <a:p>
            <a:fld id="{2A25B02D-57A0-4685-B4DB-A28CDF6F344F}" type="slidenum">
              <a:rPr lang="ru-RU" smtClean="0">
                <a:solidFill>
                  <a:prstClr val="black"/>
                </a:solidFill>
              </a:rPr>
              <a:pPr/>
              <a:t>3</a:t>
            </a:fld>
            <a:endParaRPr lang="ru-RU">
              <a:solidFill>
                <a:prstClr val="black"/>
              </a:solidFill>
            </a:endParaRPr>
          </a:p>
        </p:txBody>
      </p:sp>
    </p:spTree>
    <p:extLst>
      <p:ext uri="{BB962C8B-B14F-4D97-AF65-F5344CB8AC3E}">
        <p14:creationId xmlns:p14="http://schemas.microsoft.com/office/powerpoint/2010/main" val="23850168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Настройки триггера</a:t>
            </a:r>
          </a:p>
          <a:p>
            <a:r>
              <a:rPr lang="ru-RU" dirty="0" smtClean="0"/>
              <a:t>Для визуализации правильного/неправильного ответа необходимо нажать на портрет/иллюстрацию</a:t>
            </a:r>
          </a:p>
          <a:p>
            <a:r>
              <a:rPr lang="ru-RU" dirty="0" smtClean="0"/>
              <a:t>Переход на следующий слайд – нажимаем на «улитку»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29</a:t>
            </a:fld>
            <a:endParaRPr lang="ru-RU">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 ответа необходимо нажать на прямоугольник с вопросом.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«чернильницу»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30</a:t>
            </a:fld>
            <a:endParaRPr lang="ru-RU">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 ответа необходимо нажать на прямоугольник с вопросом.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«чернильницу»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31</a:t>
            </a:fld>
            <a:endParaRPr lang="ru-RU">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 ответа необходимо нажать на прямоугольник с вопросом.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«чернильницу»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32</a:t>
            </a:fld>
            <a:endParaRPr lang="ru-RU">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правильного/неправильного ответа необходимо нажать на прямоугольник с предлагаемым ответом.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«кубик»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33</a:t>
            </a:fld>
            <a:endParaRPr lang="ru-RU">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правильного/неправильного ответа необходимо нажать на прямоугольник с предлагаемым ответом.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«кубик» с символами </a:t>
            </a:r>
            <a:r>
              <a:rPr lang="en-US" dirty="0" smtClean="0"/>
              <a:t>&gt;&gt;</a:t>
            </a:r>
            <a:endParaRPr lang="ru-RU" dirty="0" smtClean="0"/>
          </a:p>
          <a:p>
            <a:endParaRPr lang="ru-RU" b="1"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34</a:t>
            </a:fld>
            <a:endParaRPr lang="ru-RU">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правильного/неправильного ответа необходимо нажать на прямоугольник с предлагаемым ответом.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«кубик» с символами </a:t>
            </a:r>
            <a:r>
              <a:rPr lang="en-US" dirty="0" smtClean="0"/>
              <a:t>&gt;&gt;</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35</a:t>
            </a:fld>
            <a:endParaRPr lang="ru-RU">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правильного/неправильного ответа необходимо нажать на прямоугольник с предлагаемым ответом.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«кубик» с символами </a:t>
            </a:r>
            <a:r>
              <a:rPr lang="en-US" dirty="0" smtClean="0"/>
              <a:t>&gt;&gt;</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36</a:t>
            </a:fld>
            <a:endParaRPr lang="ru-RU">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правильного/неправильного ответа необходимо нажать на прямоугольник с предлагаемым ответом.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a:t>
            </a:r>
            <a:r>
              <a:rPr lang="ru-RU" baseline="0" dirty="0" smtClean="0"/>
              <a:t> слайд «Кабинет математики» </a:t>
            </a:r>
            <a:r>
              <a:rPr lang="ru-RU" dirty="0" smtClean="0"/>
              <a:t>– нажимаем на «кубик» с символами </a:t>
            </a:r>
            <a:r>
              <a:rPr lang="ru-RU" baseline="0" dirty="0" smtClean="0"/>
              <a:t> </a:t>
            </a:r>
            <a:r>
              <a:rPr lang="en-US" baseline="0" dirty="0" smtClean="0"/>
              <a:t>&lt;&lt;</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37</a:t>
            </a:fld>
            <a:endParaRPr lang="ru-RU">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 ответа необходимо нажать на прямоугольник с вопросом.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«глобус»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38</a:t>
            </a:fld>
            <a:endParaRPr lang="ru-RU">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3. Страна Знаний. Школа № 3. Ученики.</a:t>
            </a:r>
          </a:p>
        </p:txBody>
      </p:sp>
      <p:sp>
        <p:nvSpPr>
          <p:cNvPr id="4" name="Номер слайда 3"/>
          <p:cNvSpPr>
            <a:spLocks noGrp="1"/>
          </p:cNvSpPr>
          <p:nvPr>
            <p:ph type="sldNum" sz="quarter" idx="10"/>
          </p:nvPr>
        </p:nvSpPr>
        <p:spPr/>
        <p:txBody>
          <a:bodyPr/>
          <a:lstStyle/>
          <a:p>
            <a:fld id="{2A25B02D-57A0-4685-B4DB-A28CDF6F344F}" type="slidenum">
              <a:rPr lang="ru-RU" smtClean="0">
                <a:solidFill>
                  <a:prstClr val="black"/>
                </a:solidFill>
              </a:rPr>
              <a:pPr/>
              <a:t>12</a:t>
            </a:fld>
            <a:endParaRPr lang="ru-RU">
              <a:solidFill>
                <a:prstClr val="black"/>
              </a:solidFill>
            </a:endParaRPr>
          </a:p>
        </p:txBody>
      </p:sp>
    </p:spTree>
    <p:extLst>
      <p:ext uri="{BB962C8B-B14F-4D97-AF65-F5344CB8AC3E}">
        <p14:creationId xmlns:p14="http://schemas.microsoft.com/office/powerpoint/2010/main" val="42009193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 ответа необходимо нажать на прямоугольник с вопросом.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«глобус»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39</a:t>
            </a:fld>
            <a:endParaRPr lang="ru-RU">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 ответа необходимо нажать на прямоугольник с вопросом.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«глобус»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40</a:t>
            </a:fld>
            <a:endParaRPr lang="ru-RU">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 ответа необходимо нажать на прямоугольник с вопросом.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в «кабинет географии» – нажимаем на «компас» в левом</a:t>
            </a:r>
            <a:r>
              <a:rPr lang="ru-RU" baseline="0" dirty="0" smtClean="0"/>
              <a:t> верхнем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41</a:t>
            </a:fld>
            <a:endParaRPr lang="ru-RU">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 ответа необходимо нажать на прямоугольник с вопросом.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«глобус»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42</a:t>
            </a:fld>
            <a:endParaRPr lang="ru-RU">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 ответа необходимо нажать на прямоугольник с вопросом.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«глобус»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43</a:t>
            </a:fld>
            <a:endParaRPr lang="ru-RU">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Используется приём «Анимированная </a:t>
            </a:r>
            <a:r>
              <a:rPr lang="ru-RU" dirty="0" err="1" smtClean="0"/>
              <a:t>сорбонка</a:t>
            </a:r>
            <a:r>
              <a:rPr lang="ru-RU" dirty="0" smtClean="0"/>
              <a:t>» Для получения правильного ответа необходимо нажать на прямоугольник с вопросом.</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Переход на следующий слайд – нажимаем на «глобус» в правом</a:t>
            </a:r>
            <a:r>
              <a:rPr lang="ru-RU" baseline="0" dirty="0" smtClean="0"/>
              <a:t> нижнем углу</a:t>
            </a:r>
            <a:endParaRPr lang="ru-RU" dirty="0" smtClean="0"/>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44</a:t>
            </a:fld>
            <a:endParaRPr lang="ru-RU">
              <a:solidFill>
                <a:prstClr val="black"/>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12. Школьный колокольчик.</a:t>
            </a:r>
          </a:p>
        </p:txBody>
      </p:sp>
      <p:sp>
        <p:nvSpPr>
          <p:cNvPr id="4" name="Номер слайда 3"/>
          <p:cNvSpPr>
            <a:spLocks noGrp="1"/>
          </p:cNvSpPr>
          <p:nvPr>
            <p:ph type="sldNum" sz="quarter" idx="10"/>
          </p:nvPr>
        </p:nvSpPr>
        <p:spPr/>
        <p:txBody>
          <a:bodyPr/>
          <a:lstStyle/>
          <a:p>
            <a:fld id="{2A25B02D-57A0-4685-B4DB-A28CDF6F344F}" type="slidenum">
              <a:rPr lang="ru-RU" smtClean="0">
                <a:solidFill>
                  <a:prstClr val="black"/>
                </a:solidFill>
              </a:rPr>
              <a:pPr/>
              <a:t>55</a:t>
            </a:fld>
            <a:endParaRPr lang="ru-RU">
              <a:solidFill>
                <a:prstClr val="black"/>
              </a:solidFill>
            </a:endParaRPr>
          </a:p>
        </p:txBody>
      </p:sp>
    </p:spTree>
    <p:extLst>
      <p:ext uri="{BB962C8B-B14F-4D97-AF65-F5344CB8AC3E}">
        <p14:creationId xmlns:p14="http://schemas.microsoft.com/office/powerpoint/2010/main" val="35437091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Мы вернулись в нашу современность – перед вами – школьный коридор… Здесь</a:t>
            </a:r>
            <a:r>
              <a:rPr lang="ru-RU" baseline="0" dirty="0" smtClean="0"/>
              <a:t> двери в кабинеты, за которыми … вас ждут таинства знаний, но нам надо определиться с предметами…</a:t>
            </a:r>
          </a:p>
          <a:p>
            <a:r>
              <a:rPr lang="ru-RU" baseline="0" dirty="0" smtClean="0"/>
              <a:t>Итак, Добро пожаловать! Мы попадаем в школьную страну. Интересно? Открывайте двери!</a:t>
            </a:r>
          </a:p>
          <a:p>
            <a:r>
              <a:rPr lang="ru-RU" baseline="0" dirty="0" smtClean="0"/>
              <a:t>---------------------------------------------------------------------------------------------------------------------------------------</a:t>
            </a:r>
            <a:endParaRPr lang="ru-RU" dirty="0" smtClean="0"/>
          </a:p>
          <a:p>
            <a:r>
              <a:rPr lang="ru-RU" dirty="0" smtClean="0"/>
              <a:t>На слайде настроены гиперссылки и триггеры.</a:t>
            </a:r>
          </a:p>
          <a:p>
            <a:r>
              <a:rPr lang="ru-RU" dirty="0" smtClean="0"/>
              <a:t>После слов</a:t>
            </a:r>
            <a:r>
              <a:rPr lang="ru-RU" baseline="0" dirty="0" smtClean="0"/>
              <a:t> учителя – щелчок мышки по слайду</a:t>
            </a:r>
          </a:p>
          <a:p>
            <a:r>
              <a:rPr lang="ru-RU" baseline="0" dirty="0" smtClean="0"/>
              <a:t>Для переходи к заданиям необходимо кликнуть по двери (последовательность произвольная) После возврата на слайд – </a:t>
            </a:r>
            <a:r>
              <a:rPr lang="ru-RU" baseline="0" dirty="0" err="1" smtClean="0"/>
              <a:t>кликаем</a:t>
            </a:r>
            <a:r>
              <a:rPr lang="ru-RU" baseline="0" dirty="0" smtClean="0"/>
              <a:t> по любой двери Выбираем положение, когда курсор станет «рукой». Для перехода к заданиям «Перемена» необходимо кликнуть на слово «Перемена». </a:t>
            </a:r>
          </a:p>
          <a:p>
            <a:r>
              <a:rPr lang="ru-RU" baseline="0" dirty="0" smtClean="0"/>
              <a:t>После выполнения всех заданий </a:t>
            </a:r>
            <a:r>
              <a:rPr lang="ru-RU" baseline="0" dirty="0" err="1" smtClean="0"/>
              <a:t>кликаем</a:t>
            </a:r>
            <a:r>
              <a:rPr lang="ru-RU" baseline="0" dirty="0" smtClean="0"/>
              <a:t> по полу коридора (нижняя область слайда)</a:t>
            </a:r>
          </a:p>
          <a:p>
            <a:r>
              <a:rPr lang="ru-RU" baseline="0" dirty="0" smtClean="0"/>
              <a:t>Начиная с донного слайда отключена функция «Смена слайдов по щелчку». Выполнена настройка управляющих кнопок. </a:t>
            </a:r>
            <a:endParaRPr lang="ru-RU" dirty="0" smtClean="0"/>
          </a:p>
          <a:p>
            <a:endParaRPr lang="ru-RU" dirty="0" smtClean="0"/>
          </a:p>
          <a:p>
            <a:r>
              <a:rPr lang="ru-RU" dirty="0" smtClean="0"/>
              <a:t>------------------ </a:t>
            </a:r>
            <a:r>
              <a:rPr lang="ru-RU" b="1" dirty="0" smtClean="0"/>
              <a:t>ОКОНЧАНИЕ:</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Ну что же, по-моему, мы вполне готовы к новому учебному году: настроение бодрое, голова работает! В добрый путь!  (Щелчок по полю коридора)</a:t>
            </a: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56</a:t>
            </a:fld>
            <a:endParaRPr lang="ru-RU">
              <a:solidFill>
                <a:prstClr val="black"/>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15. Мир. Пусть всегда будет мир.</a:t>
            </a:r>
          </a:p>
        </p:txBody>
      </p:sp>
      <p:sp>
        <p:nvSpPr>
          <p:cNvPr id="4" name="Номер слайда 3"/>
          <p:cNvSpPr>
            <a:spLocks noGrp="1"/>
          </p:cNvSpPr>
          <p:nvPr>
            <p:ph type="sldNum" sz="quarter" idx="10"/>
          </p:nvPr>
        </p:nvSpPr>
        <p:spPr/>
        <p:txBody>
          <a:bodyPr/>
          <a:lstStyle/>
          <a:p>
            <a:fld id="{2A25B02D-57A0-4685-B4DB-A28CDF6F344F}" type="slidenum">
              <a:rPr lang="ru-RU" smtClean="0">
                <a:solidFill>
                  <a:prstClr val="black"/>
                </a:solidFill>
              </a:rPr>
              <a:pPr/>
              <a:t>57</a:t>
            </a:fld>
            <a:endParaRPr lang="ru-RU">
              <a:solidFill>
                <a:prstClr val="black"/>
              </a:solidFill>
            </a:endParaRPr>
          </a:p>
        </p:txBody>
      </p:sp>
    </p:spTree>
    <p:extLst>
      <p:ext uri="{BB962C8B-B14F-4D97-AF65-F5344CB8AC3E}">
        <p14:creationId xmlns:p14="http://schemas.microsoft.com/office/powerpoint/2010/main" val="2253917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latin typeface="+mn-lt"/>
                <a:ea typeface="+mn-ea"/>
                <a:cs typeface="+mn-cs"/>
              </a:rPr>
              <a:t>Ведущий 1.</a:t>
            </a:r>
            <a:r>
              <a:rPr lang="ru-RU" sz="1200" kern="1200" dirty="0" smtClean="0">
                <a:solidFill>
                  <a:schemeClr val="tx1"/>
                </a:solidFill>
                <a:latin typeface="+mn-lt"/>
                <a:ea typeface="+mn-ea"/>
                <a:cs typeface="+mn-cs"/>
              </a:rPr>
              <a:t> Мы отправляемся в удивительную страну, в которую, как говорится в нашей любимой песне, «не идут, не идут поезда, … нас мамы впервые за ручку приводят сюда». Ну что, догадались? Конечно, ее нет ни на карте, ни на глобусе. Ни ученые, ни политики еще не могут точно назвать ее местонахождение. Зато ее знает каждый ученик.</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latin typeface="+mn-lt"/>
                <a:ea typeface="+mn-ea"/>
                <a:cs typeface="+mn-cs"/>
              </a:rPr>
              <a:t>Ведущий 2.</a:t>
            </a:r>
            <a:r>
              <a:rPr lang="ru-RU" sz="1200" kern="1200" dirty="0" smtClean="0">
                <a:solidFill>
                  <a:schemeClr val="tx1"/>
                </a:solidFill>
                <a:latin typeface="+mn-lt"/>
                <a:ea typeface="+mn-ea"/>
                <a:cs typeface="+mn-cs"/>
              </a:rPr>
              <a:t> Ну и детские загадки ты задаешь! Мы же не первоклассники! Конечно, это наша школьная страна - самая счастливая и беззаботная, любознательная и удивительная, светлая и безоблачная.</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Все</a:t>
            </a:r>
            <a:r>
              <a:rPr lang="ru-RU" sz="1200" kern="1200" baseline="0" dirty="0" smtClean="0">
                <a:solidFill>
                  <a:schemeClr val="tx1"/>
                </a:solidFill>
                <a:latin typeface="+mn-lt"/>
                <a:ea typeface="+mn-ea"/>
                <a:cs typeface="+mn-cs"/>
              </a:rPr>
              <a:t> действия на слайде – автоматически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baseline="0" dirty="0" smtClean="0">
                <a:solidFill>
                  <a:schemeClr val="tx1"/>
                </a:solidFill>
                <a:latin typeface="+mn-lt"/>
                <a:ea typeface="+mn-ea"/>
                <a:cs typeface="+mn-cs"/>
              </a:rPr>
              <a:t>Демонстрацию слайда необходимо закончить после воспроизведения музыки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Переход на следующий слайд по</a:t>
            </a:r>
            <a:r>
              <a:rPr lang="ru-RU" sz="1200" kern="1200" baseline="0" dirty="0" smtClean="0">
                <a:solidFill>
                  <a:schemeClr val="tx1"/>
                </a:solidFill>
                <a:latin typeface="+mn-lt"/>
                <a:ea typeface="+mn-ea"/>
                <a:cs typeface="+mn-cs"/>
              </a:rPr>
              <a:t> щелчку мышки</a:t>
            </a:r>
            <a:endParaRPr lang="ru-RU"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13</a:t>
            </a:fld>
            <a:endParaRPr lang="ru-RU">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Для визуализации правильного ответа </a:t>
            </a:r>
            <a:r>
              <a:rPr lang="ru-RU" dirty="0" err="1" smtClean="0"/>
              <a:t>необхожимо</a:t>
            </a:r>
            <a:r>
              <a:rPr lang="ru-RU" dirty="0" smtClean="0"/>
              <a:t> нажать на иллюстрацию «мешок с деньгами»</a:t>
            </a:r>
          </a:p>
          <a:p>
            <a:pPr marL="0" marR="0" indent="0" algn="l" defTabSz="914400" rtl="0" eaLnBrk="1" fontAlgn="auto" latinLnBrk="0" hangingPunct="1">
              <a:lnSpc>
                <a:spcPct val="100000"/>
              </a:lnSpc>
              <a:spcBef>
                <a:spcPts val="0"/>
              </a:spcBef>
              <a:spcAft>
                <a:spcPts val="0"/>
              </a:spcAft>
              <a:buClrTx/>
              <a:buSzTx/>
              <a:buFontTx/>
              <a:buNone/>
              <a:tabLst/>
              <a:defRPr/>
            </a:pPr>
            <a:r>
              <a:rPr lang="ru-RU" baseline="0" dirty="0" smtClean="0"/>
              <a:t>Переход на следующий слайд - кликом по управляющей кнопке («монетке») в правом нижнем углу слайда</a:t>
            </a: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14</a:t>
            </a:fld>
            <a:endParaRPr lang="ru-RU">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Для визуализации правильного ответа </a:t>
            </a:r>
            <a:r>
              <a:rPr lang="ru-RU" dirty="0" err="1" smtClean="0"/>
              <a:t>необхожимо</a:t>
            </a:r>
            <a:r>
              <a:rPr lang="ru-RU" dirty="0" smtClean="0"/>
              <a:t> нажать на иллюстрацию «мешок с деньгами»</a:t>
            </a:r>
          </a:p>
          <a:p>
            <a:pPr marL="0" marR="0" indent="0" algn="l" defTabSz="914400" rtl="0" eaLnBrk="1" fontAlgn="auto" latinLnBrk="0" hangingPunct="1">
              <a:lnSpc>
                <a:spcPct val="100000"/>
              </a:lnSpc>
              <a:spcBef>
                <a:spcPts val="0"/>
              </a:spcBef>
              <a:spcAft>
                <a:spcPts val="0"/>
              </a:spcAft>
              <a:buClrTx/>
              <a:buSzTx/>
              <a:buFontTx/>
              <a:buNone/>
              <a:tabLst/>
              <a:defRPr/>
            </a:pPr>
            <a:r>
              <a:rPr lang="ru-RU" baseline="0" dirty="0" smtClean="0"/>
              <a:t>Переход на следующий слайд - кликом по управляющей кнопке («монетке») в правом нижнем углу слайда</a:t>
            </a: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15</a:t>
            </a:fld>
            <a:endParaRPr lang="ru-RU">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Для визуализации правильного ответа </a:t>
            </a:r>
            <a:r>
              <a:rPr lang="ru-RU" dirty="0" err="1" smtClean="0"/>
              <a:t>необхожимо</a:t>
            </a:r>
            <a:r>
              <a:rPr lang="ru-RU" dirty="0" smtClean="0"/>
              <a:t> нажать на иллюстрацию «мешок с деньгами»</a:t>
            </a:r>
          </a:p>
          <a:p>
            <a:pPr marL="0" marR="0" indent="0" algn="l" defTabSz="914400" rtl="0" eaLnBrk="1" fontAlgn="auto" latinLnBrk="0" hangingPunct="1">
              <a:lnSpc>
                <a:spcPct val="100000"/>
              </a:lnSpc>
              <a:spcBef>
                <a:spcPts val="0"/>
              </a:spcBef>
              <a:spcAft>
                <a:spcPts val="0"/>
              </a:spcAft>
              <a:buClrTx/>
              <a:buSzTx/>
              <a:buFontTx/>
              <a:buNone/>
              <a:tabLst/>
              <a:defRPr/>
            </a:pPr>
            <a:r>
              <a:rPr lang="ru-RU" baseline="0" dirty="0" smtClean="0"/>
              <a:t>Переход на следующий слайд - кликом по управляющей кнопке («монетке») в правом нижнем углу слайда</a:t>
            </a: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16</a:t>
            </a:fld>
            <a:endParaRPr lang="ru-RU">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Для визуализации правильного ответа </a:t>
            </a:r>
            <a:r>
              <a:rPr lang="ru-RU" dirty="0" err="1" smtClean="0"/>
              <a:t>необхожимо</a:t>
            </a:r>
            <a:r>
              <a:rPr lang="ru-RU" dirty="0" smtClean="0"/>
              <a:t> нажать на иллюстрацию «мешок с деньгами»</a:t>
            </a:r>
          </a:p>
          <a:p>
            <a:pPr marL="0" marR="0" indent="0" algn="l" defTabSz="914400" rtl="0" eaLnBrk="1" fontAlgn="auto" latinLnBrk="0" hangingPunct="1">
              <a:lnSpc>
                <a:spcPct val="100000"/>
              </a:lnSpc>
              <a:spcBef>
                <a:spcPts val="0"/>
              </a:spcBef>
              <a:spcAft>
                <a:spcPts val="0"/>
              </a:spcAft>
              <a:buClrTx/>
              <a:buSzTx/>
              <a:buFontTx/>
              <a:buNone/>
              <a:tabLst/>
              <a:defRPr/>
            </a:pPr>
            <a:r>
              <a:rPr lang="ru-RU" baseline="0" dirty="0" smtClean="0"/>
              <a:t>Переход на следующий слайд - кликом по управляющей кнопке («монетке») в правом нижнем углу слайда</a:t>
            </a: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17</a:t>
            </a:fld>
            <a:endParaRPr lang="ru-RU">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Для визуализации правильного ответа </a:t>
            </a:r>
            <a:r>
              <a:rPr lang="ru-RU" dirty="0" err="1" smtClean="0"/>
              <a:t>необхожимо</a:t>
            </a:r>
            <a:r>
              <a:rPr lang="ru-RU" dirty="0" smtClean="0"/>
              <a:t> нажать на иллюстрацию «мешок с деньгами»</a:t>
            </a:r>
          </a:p>
          <a:p>
            <a:pPr marL="0" marR="0" indent="0" algn="l" defTabSz="914400" rtl="0" eaLnBrk="1" fontAlgn="auto" latinLnBrk="0" hangingPunct="1">
              <a:lnSpc>
                <a:spcPct val="100000"/>
              </a:lnSpc>
              <a:spcBef>
                <a:spcPts val="0"/>
              </a:spcBef>
              <a:spcAft>
                <a:spcPts val="0"/>
              </a:spcAft>
              <a:buClrTx/>
              <a:buSzTx/>
              <a:buFontTx/>
              <a:buNone/>
              <a:tabLst/>
              <a:defRPr/>
            </a:pPr>
            <a:r>
              <a:rPr lang="ru-RU" baseline="0" dirty="0" smtClean="0"/>
              <a:t>Переход на следующий слайд - кликом по управляющей кнопке («монетке») в правом нижнем углу слайда</a:t>
            </a:r>
          </a:p>
          <a:p>
            <a:endParaRPr lang="ru-RU" dirty="0"/>
          </a:p>
        </p:txBody>
      </p:sp>
      <p:sp>
        <p:nvSpPr>
          <p:cNvPr id="4" name="Номер слайда 3"/>
          <p:cNvSpPr>
            <a:spLocks noGrp="1"/>
          </p:cNvSpPr>
          <p:nvPr>
            <p:ph type="sldNum" sz="quarter" idx="10"/>
          </p:nvPr>
        </p:nvSpPr>
        <p:spPr/>
        <p:txBody>
          <a:bodyPr/>
          <a:lstStyle/>
          <a:p>
            <a:fld id="{A5379A7C-3EDF-4327-AE99-0A9B6F453259}" type="slidenum">
              <a:rPr lang="ru-RU" smtClean="0">
                <a:solidFill>
                  <a:prstClr val="black"/>
                </a:solidFill>
              </a:rPr>
              <a:pPr/>
              <a:t>18</a:t>
            </a:fld>
            <a:endParaRPr lang="ru-RU">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8.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0.xml"/></Relationships>
</file>

<file path=ppt/slideLayouts/_rels/slideLayout3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0.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1.xml"/></Relationships>
</file>

<file path=ppt/slideLayouts/_rels/slideLayout3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2.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2.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3.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3.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4.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4.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fld id="{74DFDE76-8508-42AE-93E0-24A0594F9D0D}" type="datetimeFigureOut">
              <a:rPr lang="ru-RU"/>
              <a:pPr>
                <a:defRPr/>
              </a:pPr>
              <a:t>26.08.2022</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089C468-81E9-44EE-BC86-96A43FF5DFA0}" type="slidenum">
              <a:rPr lang="ru-RU"/>
              <a:pPr>
                <a:defRPr/>
              </a:pPr>
              <a:t>‹#›</a:t>
            </a:fld>
            <a:endParaRPr lang="ru-RU"/>
          </a:p>
        </p:txBody>
      </p:sp>
    </p:spTree>
    <p:extLst>
      <p:ext uri="{BB962C8B-B14F-4D97-AF65-F5344CB8AC3E}">
        <p14:creationId xmlns:p14="http://schemas.microsoft.com/office/powerpoint/2010/main" val="1761772290"/>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E9C90CB4-05A1-40FD-AE74-2311DC6654FD}" type="datetimeFigureOut">
              <a:rPr lang="ru-RU"/>
              <a:pPr>
                <a:defRPr/>
              </a:pPr>
              <a:t>26.08.2022</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F01CB796-E583-4A10-AC15-F861AF132BBD}" type="slidenum">
              <a:rPr lang="ru-RU"/>
              <a:pPr>
                <a:defRPr/>
              </a:pPr>
              <a:t>‹#›</a:t>
            </a:fld>
            <a:endParaRPr lang="ru-RU"/>
          </a:p>
        </p:txBody>
      </p:sp>
    </p:spTree>
    <p:extLst>
      <p:ext uri="{BB962C8B-B14F-4D97-AF65-F5344CB8AC3E}">
        <p14:creationId xmlns:p14="http://schemas.microsoft.com/office/powerpoint/2010/main" val="4159573675"/>
      </p:ext>
    </p:extLst>
  </p:cSld>
  <p:clrMapOvr>
    <a:masterClrMapping/>
  </p:clrMapOvr>
  <p:transition spd="slow">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8334873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0803836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4131075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891720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3729940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0244773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0751998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38972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0714908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26186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3CD9C486-466A-4D1D-8676-CEB680A4D353}" type="datetimeFigureOut">
              <a:rPr lang="ru-RU"/>
              <a:pPr>
                <a:defRPr/>
              </a:pPr>
              <a:t>26.08.2022</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73251F8-398E-4109-B731-DD35A6945A05}" type="slidenum">
              <a:rPr lang="ru-RU"/>
              <a:pPr>
                <a:defRPr/>
              </a:pPr>
              <a:t>‹#›</a:t>
            </a:fld>
            <a:endParaRPr lang="ru-RU"/>
          </a:p>
        </p:txBody>
      </p:sp>
    </p:spTree>
    <p:extLst>
      <p:ext uri="{BB962C8B-B14F-4D97-AF65-F5344CB8AC3E}">
        <p14:creationId xmlns:p14="http://schemas.microsoft.com/office/powerpoint/2010/main" val="1606988379"/>
      </p:ext>
    </p:extLst>
  </p:cSld>
  <p:clrMapOvr>
    <a:masterClrMapping/>
  </p:clrMapOvr>
  <p:transition spd="slow">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3889367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083305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2153794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0543043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9932715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0637211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9016223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4157423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6794142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63258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9841255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6389662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475669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9853969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8821142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0891934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0274475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0769437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4676669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0850998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97235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559471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1086473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4032931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8265286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182039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0731638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65204103"/>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9074981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370023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802544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822654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87621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9251208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7174969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4352479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4356499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2373276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0079135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8716538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81836363"/>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5729898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064318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6392889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5836842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58328672"/>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66393291"/>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3854311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1822815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2567781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7506452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66346489"/>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1152759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340721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4750630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65175025"/>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6715135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32221901"/>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89081293"/>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37438345"/>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3546385"/>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50477784"/>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0595505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66733041"/>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512758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1224076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26591316"/>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30141591"/>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7839458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6566424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25847531"/>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31339216"/>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03358669"/>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18758115"/>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19907127"/>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880329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3607878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42771080"/>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00126895"/>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4200030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2972993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5135986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75594959"/>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58085801"/>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5363406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3873078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311197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9635148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66778286"/>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98470422"/>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06822130"/>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44711549"/>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28612796"/>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4772603"/>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42616631"/>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47422370"/>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66137830"/>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96778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ECB06899-FEB6-4FBC-85A2-3A13E4226FAC}" type="datetimeFigureOut">
              <a:rPr lang="ru-RU"/>
              <a:pPr>
                <a:defRPr/>
              </a:pPr>
              <a:t>26.08.2022</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89C53B44-05CA-44B1-B457-E399B195EA6B}" type="slidenum">
              <a:rPr lang="ru-RU"/>
              <a:pPr>
                <a:defRPr/>
              </a:pPr>
              <a:t>‹#›</a:t>
            </a:fld>
            <a:endParaRPr lang="ru-RU"/>
          </a:p>
        </p:txBody>
      </p:sp>
    </p:spTree>
    <p:extLst>
      <p:ext uri="{BB962C8B-B14F-4D97-AF65-F5344CB8AC3E}">
        <p14:creationId xmlns:p14="http://schemas.microsoft.com/office/powerpoint/2010/main" val="3144145974"/>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00313222"/>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56473310"/>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31754993"/>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00409399"/>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93901491"/>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4622158"/>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80284148"/>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95192958"/>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44129942"/>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36210849"/>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21914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83269260"/>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08971806"/>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04130356"/>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93559253"/>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59598802"/>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79968914"/>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83958177"/>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74721206"/>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8150048"/>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45104218"/>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773304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83205190"/>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42615002"/>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03020297"/>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00618163"/>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38549352"/>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14691626"/>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49208454"/>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0280390"/>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04978889"/>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97694328"/>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945895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25751046"/>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7701508"/>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01301702"/>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51340820"/>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7584369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6076292"/>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99588616"/>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8075446"/>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86568302"/>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01996880"/>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407746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98785451"/>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28171443"/>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82902481"/>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41037861"/>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07256601"/>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39565859"/>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29375931"/>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74455523"/>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8539542"/>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54728175"/>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888856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65195752"/>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39984347"/>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16674003"/>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52084080"/>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00495407"/>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60438110"/>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84559820"/>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93314195"/>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89122671"/>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70876018"/>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546675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82213693"/>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31859093"/>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08819488"/>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84486783"/>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65061543"/>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28145722"/>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63570027"/>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00510818"/>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9459962"/>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43845669"/>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290764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39874029"/>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82084310"/>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4868034"/>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7396178"/>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10785798"/>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6545580"/>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4205275"/>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93061622"/>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6143110"/>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85757220"/>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057891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13510829"/>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60406602"/>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09549221"/>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04354689"/>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90982119"/>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71723123"/>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913290598"/>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19847607"/>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23418672"/>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3499717"/>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521146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36004798"/>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34061062"/>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60863877"/>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22333481"/>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70789701"/>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13634643"/>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0392478"/>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48064583"/>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6414634"/>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56326154"/>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11181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68A5DD92-9162-4D6A-81A3-ECC623DFBA02}" type="datetimeFigureOut">
              <a:rPr lang="ru-RU"/>
              <a:pPr>
                <a:defRPr/>
              </a:pPr>
              <a:t>26.08.2022</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FAA0260D-128D-4AC4-931D-1D7BC974973C}" type="slidenum">
              <a:rPr lang="ru-RU"/>
              <a:pPr>
                <a:defRPr/>
              </a:pPr>
              <a:t>‹#›</a:t>
            </a:fld>
            <a:endParaRPr lang="ru-RU"/>
          </a:p>
        </p:txBody>
      </p:sp>
    </p:spTree>
    <p:extLst>
      <p:ext uri="{BB962C8B-B14F-4D97-AF65-F5344CB8AC3E}">
        <p14:creationId xmlns:p14="http://schemas.microsoft.com/office/powerpoint/2010/main" val="85201857"/>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939129002"/>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76519926"/>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61820120"/>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23912954"/>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6757500"/>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72297364"/>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956696"/>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35877072"/>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12935170"/>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43279201"/>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931093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29003641"/>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97062898"/>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58396883"/>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16847146"/>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0882577"/>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37500833"/>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07523691"/>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82281583"/>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8606332"/>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71215451"/>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506681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68967120"/>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35690962"/>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78328734"/>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4204391"/>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43365762"/>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57961327"/>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80575568"/>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88569284"/>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271034"/>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2254879"/>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303703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90794993"/>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19944790"/>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43934450"/>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20124728"/>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58170030"/>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39717474"/>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85272979"/>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59214975"/>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64835852"/>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77990062"/>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052668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25587203"/>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01207182"/>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17708727"/>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8117161"/>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99212029"/>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87504979"/>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72693931"/>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46711556"/>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60281080"/>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22822908"/>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669540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95630950"/>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77620927"/>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10339352"/>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97681803"/>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36959302"/>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13825930"/>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17937973"/>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49879297"/>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47113890"/>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7335092"/>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524187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09070286"/>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8115784"/>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30686601"/>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85352800"/>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75476516"/>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57171745"/>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15919589"/>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99985508"/>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45215753"/>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39588926"/>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516676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33912105"/>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80547560"/>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05635952"/>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69856851"/>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36614110"/>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20864590"/>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57153" indent="0" algn="ctr">
              <a:buNone/>
              <a:defRPr>
                <a:solidFill>
                  <a:schemeClr val="tx1">
                    <a:tint val="75000"/>
                  </a:schemeClr>
                </a:solidFill>
              </a:defRPr>
            </a:lvl2pPr>
            <a:lvl3pPr marL="914305" indent="0" algn="ctr">
              <a:buNone/>
              <a:defRPr>
                <a:solidFill>
                  <a:schemeClr val="tx1">
                    <a:tint val="75000"/>
                  </a:schemeClr>
                </a:solidFill>
              </a:defRPr>
            </a:lvl3pPr>
            <a:lvl4pPr marL="1371458" indent="0" algn="ctr">
              <a:buNone/>
              <a:defRPr>
                <a:solidFill>
                  <a:schemeClr val="tx1">
                    <a:tint val="75000"/>
                  </a:schemeClr>
                </a:solidFill>
              </a:defRPr>
            </a:lvl4pPr>
            <a:lvl5pPr marL="1828610" indent="0" algn="ctr">
              <a:buNone/>
              <a:defRPr>
                <a:solidFill>
                  <a:schemeClr val="tx1">
                    <a:tint val="75000"/>
                  </a:schemeClr>
                </a:solidFill>
              </a:defRPr>
            </a:lvl5pPr>
            <a:lvl6pPr marL="2285763" indent="0" algn="ctr">
              <a:buNone/>
              <a:defRPr>
                <a:solidFill>
                  <a:schemeClr val="tx1">
                    <a:tint val="75000"/>
                  </a:schemeClr>
                </a:solidFill>
              </a:defRPr>
            </a:lvl6pPr>
            <a:lvl7pPr marL="2742915" indent="0" algn="ctr">
              <a:buNone/>
              <a:defRPr>
                <a:solidFill>
                  <a:schemeClr val="tx1">
                    <a:tint val="75000"/>
                  </a:schemeClr>
                </a:solidFill>
              </a:defRPr>
            </a:lvl7pPr>
            <a:lvl8pPr marL="3200068" indent="0" algn="ctr">
              <a:buNone/>
              <a:defRPr>
                <a:solidFill>
                  <a:schemeClr val="tx1">
                    <a:tint val="75000"/>
                  </a:schemeClr>
                </a:solidFill>
              </a:defRPr>
            </a:lvl8pPr>
            <a:lvl9pPr marL="365722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1EE4D987-D052-4F87-8234-845178DB6B1E}"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063A2F2-C335-4ADE-869F-EE407DBE7F8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453847121"/>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4790C915-1CFE-4312-B309-3A8F4B597964}"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CCEEE49-0E72-46CD-8E84-59A0E2E3C69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475120892"/>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1"/>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53" indent="0">
              <a:buNone/>
              <a:defRPr sz="1800">
                <a:solidFill>
                  <a:schemeClr val="tx1">
                    <a:tint val="75000"/>
                  </a:schemeClr>
                </a:solidFill>
              </a:defRPr>
            </a:lvl2pPr>
            <a:lvl3pPr marL="914305" indent="0">
              <a:buNone/>
              <a:defRPr sz="1600">
                <a:solidFill>
                  <a:schemeClr val="tx1">
                    <a:tint val="75000"/>
                  </a:schemeClr>
                </a:solidFill>
              </a:defRPr>
            </a:lvl3pPr>
            <a:lvl4pPr marL="1371458" indent="0">
              <a:buNone/>
              <a:defRPr sz="1400">
                <a:solidFill>
                  <a:schemeClr val="tx1">
                    <a:tint val="75000"/>
                  </a:schemeClr>
                </a:solidFill>
              </a:defRPr>
            </a:lvl4pPr>
            <a:lvl5pPr marL="1828610" indent="0">
              <a:buNone/>
              <a:defRPr sz="1400">
                <a:solidFill>
                  <a:schemeClr val="tx1">
                    <a:tint val="75000"/>
                  </a:schemeClr>
                </a:solidFill>
              </a:defRPr>
            </a:lvl5pPr>
            <a:lvl6pPr marL="2285763" indent="0">
              <a:buNone/>
              <a:defRPr sz="1400">
                <a:solidFill>
                  <a:schemeClr val="tx1">
                    <a:tint val="75000"/>
                  </a:schemeClr>
                </a:solidFill>
              </a:defRPr>
            </a:lvl6pPr>
            <a:lvl7pPr marL="2742915" indent="0">
              <a:buNone/>
              <a:defRPr sz="1400">
                <a:solidFill>
                  <a:schemeClr val="tx1">
                    <a:tint val="75000"/>
                  </a:schemeClr>
                </a:solidFill>
              </a:defRPr>
            </a:lvl7pPr>
            <a:lvl8pPr marL="3200068" indent="0">
              <a:buNone/>
              <a:defRPr sz="1400">
                <a:solidFill>
                  <a:schemeClr val="tx1">
                    <a:tint val="75000"/>
                  </a:schemeClr>
                </a:solidFill>
              </a:defRPr>
            </a:lvl8pPr>
            <a:lvl9pPr marL="365722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D2B92CC7-B9D9-4B29-91E4-DF9318F05DBE}"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C93920C-8F8B-45F5-B7B6-B6606C577E6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17040856"/>
      </p:ext>
    </p:extLst>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82A54498-A2B3-4C5E-B015-EF59ACEC3EA8}" type="datetimeFigureOut">
              <a:rPr lang="ru-RU">
                <a:solidFill>
                  <a:prstClr val="black">
                    <a:tint val="75000"/>
                  </a:prstClr>
                </a:solidFill>
              </a:rPr>
              <a:pPr>
                <a:defRPr/>
              </a:pPr>
              <a:t>26.08.2022</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3CD0156-F38A-42F2-85A8-D0B9E7B375B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341555124"/>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4"/>
            <a:ext cx="4040188"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4"/>
            <a:ext cx="4041775"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DF1866E0-FB9B-40D2-B105-8A3DF32C166D}" type="datetimeFigureOut">
              <a:rPr lang="ru-RU">
                <a:solidFill>
                  <a:prstClr val="black">
                    <a:tint val="75000"/>
                  </a:prstClr>
                </a:solidFill>
              </a:rPr>
              <a:pPr>
                <a:defRPr/>
              </a:pPr>
              <a:t>26.08.2022</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780E49FF-8270-4DD7-9655-FF8B00AAD4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0401836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45659360"/>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039ECC2E-47AB-46FF-801D-9F523A715590}" type="datetimeFigureOut">
              <a:rPr lang="ru-RU">
                <a:solidFill>
                  <a:prstClr val="black">
                    <a:tint val="75000"/>
                  </a:prstClr>
                </a:solidFill>
              </a:rPr>
              <a:pPr>
                <a:defRPr/>
              </a:pPr>
              <a:t>26.08.2022</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B807625A-2FC2-4910-81C6-BA88CB13058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336792673"/>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6769806-9AFF-4DB9-A873-095E5739A255}" type="datetimeFigureOut">
              <a:rPr lang="ru-RU">
                <a:solidFill>
                  <a:prstClr val="black">
                    <a:tint val="75000"/>
                  </a:prstClr>
                </a:solidFill>
              </a:rPr>
              <a:pPr>
                <a:defRPr/>
              </a:pPr>
              <a:t>26.08.2022</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F7309245-C19C-4470-9DF2-BA8CBD3441E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623445225"/>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1"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D689302F-4EF1-4878-A19F-9EA0EF9718E6}" type="datetimeFigureOut">
              <a:rPr lang="ru-RU">
                <a:solidFill>
                  <a:prstClr val="black">
                    <a:tint val="75000"/>
                  </a:prstClr>
                </a:solidFill>
              </a:rPr>
              <a:pPr>
                <a:defRPr/>
              </a:pPr>
              <a:t>26.08.2022</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A278BB0-C184-404B-AB96-27F653B6284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371830657"/>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153" indent="0">
              <a:buNone/>
              <a:defRPr sz="2800"/>
            </a:lvl2pPr>
            <a:lvl3pPr marL="914305" indent="0">
              <a:buNone/>
              <a:defRPr sz="2400"/>
            </a:lvl3pPr>
            <a:lvl4pPr marL="1371458" indent="0">
              <a:buNone/>
              <a:defRPr sz="2000"/>
            </a:lvl4pPr>
            <a:lvl5pPr marL="1828610" indent="0">
              <a:buNone/>
              <a:defRPr sz="2000"/>
            </a:lvl5pPr>
            <a:lvl6pPr marL="2285763" indent="0">
              <a:buNone/>
              <a:defRPr sz="2000"/>
            </a:lvl6pPr>
            <a:lvl7pPr marL="2742915" indent="0">
              <a:buNone/>
              <a:defRPr sz="2000"/>
            </a:lvl7pPr>
            <a:lvl8pPr marL="3200068" indent="0">
              <a:buNone/>
              <a:defRPr sz="2000"/>
            </a:lvl8pPr>
            <a:lvl9pPr marL="365722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E820522D-E9E4-47BC-BE58-CEDB44574357}" type="datetimeFigureOut">
              <a:rPr lang="ru-RU">
                <a:solidFill>
                  <a:prstClr val="black">
                    <a:tint val="75000"/>
                  </a:prstClr>
                </a:solidFill>
              </a:rPr>
              <a:pPr>
                <a:defRPr/>
              </a:pPr>
              <a:t>26.08.2022</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E7BA4CF-1851-4BDF-98E5-2A42CCEDCCD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154444817"/>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1AC58A06-1931-44E4-B012-11A9CF6B5EAF}"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328726F-4827-4458-9985-806E462E898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05564850"/>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1" y="274639"/>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D9107D12-FA11-4787-818F-CBE3BAD48673}"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096599DA-CF28-4921-9BCC-01AE17E34F1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66579450"/>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57153" indent="0" algn="ctr">
              <a:buNone/>
              <a:defRPr>
                <a:solidFill>
                  <a:schemeClr val="tx1">
                    <a:tint val="75000"/>
                  </a:schemeClr>
                </a:solidFill>
              </a:defRPr>
            </a:lvl2pPr>
            <a:lvl3pPr marL="914305" indent="0" algn="ctr">
              <a:buNone/>
              <a:defRPr>
                <a:solidFill>
                  <a:schemeClr val="tx1">
                    <a:tint val="75000"/>
                  </a:schemeClr>
                </a:solidFill>
              </a:defRPr>
            </a:lvl3pPr>
            <a:lvl4pPr marL="1371458" indent="0" algn="ctr">
              <a:buNone/>
              <a:defRPr>
                <a:solidFill>
                  <a:schemeClr val="tx1">
                    <a:tint val="75000"/>
                  </a:schemeClr>
                </a:solidFill>
              </a:defRPr>
            </a:lvl4pPr>
            <a:lvl5pPr marL="1828610" indent="0" algn="ctr">
              <a:buNone/>
              <a:defRPr>
                <a:solidFill>
                  <a:schemeClr val="tx1">
                    <a:tint val="75000"/>
                  </a:schemeClr>
                </a:solidFill>
              </a:defRPr>
            </a:lvl5pPr>
            <a:lvl6pPr marL="2285763" indent="0" algn="ctr">
              <a:buNone/>
              <a:defRPr>
                <a:solidFill>
                  <a:schemeClr val="tx1">
                    <a:tint val="75000"/>
                  </a:schemeClr>
                </a:solidFill>
              </a:defRPr>
            </a:lvl6pPr>
            <a:lvl7pPr marL="2742915" indent="0" algn="ctr">
              <a:buNone/>
              <a:defRPr>
                <a:solidFill>
                  <a:schemeClr val="tx1">
                    <a:tint val="75000"/>
                  </a:schemeClr>
                </a:solidFill>
              </a:defRPr>
            </a:lvl7pPr>
            <a:lvl8pPr marL="3200068" indent="0" algn="ctr">
              <a:buNone/>
              <a:defRPr>
                <a:solidFill>
                  <a:schemeClr val="tx1">
                    <a:tint val="75000"/>
                  </a:schemeClr>
                </a:solidFill>
              </a:defRPr>
            </a:lvl8pPr>
            <a:lvl9pPr marL="365722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1EE4D987-D052-4F87-8234-845178DB6B1E}"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063A2F2-C335-4ADE-869F-EE407DBE7F8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2367943"/>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4790C915-1CFE-4312-B309-3A8F4B597964}"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CCEEE49-0E72-46CD-8E84-59A0E2E3C69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532471447"/>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1"/>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53" indent="0">
              <a:buNone/>
              <a:defRPr sz="1800">
                <a:solidFill>
                  <a:schemeClr val="tx1">
                    <a:tint val="75000"/>
                  </a:schemeClr>
                </a:solidFill>
              </a:defRPr>
            </a:lvl2pPr>
            <a:lvl3pPr marL="914305" indent="0">
              <a:buNone/>
              <a:defRPr sz="1600">
                <a:solidFill>
                  <a:schemeClr val="tx1">
                    <a:tint val="75000"/>
                  </a:schemeClr>
                </a:solidFill>
              </a:defRPr>
            </a:lvl3pPr>
            <a:lvl4pPr marL="1371458" indent="0">
              <a:buNone/>
              <a:defRPr sz="1400">
                <a:solidFill>
                  <a:schemeClr val="tx1">
                    <a:tint val="75000"/>
                  </a:schemeClr>
                </a:solidFill>
              </a:defRPr>
            </a:lvl4pPr>
            <a:lvl5pPr marL="1828610" indent="0">
              <a:buNone/>
              <a:defRPr sz="1400">
                <a:solidFill>
                  <a:schemeClr val="tx1">
                    <a:tint val="75000"/>
                  </a:schemeClr>
                </a:solidFill>
              </a:defRPr>
            </a:lvl5pPr>
            <a:lvl6pPr marL="2285763" indent="0">
              <a:buNone/>
              <a:defRPr sz="1400">
                <a:solidFill>
                  <a:schemeClr val="tx1">
                    <a:tint val="75000"/>
                  </a:schemeClr>
                </a:solidFill>
              </a:defRPr>
            </a:lvl6pPr>
            <a:lvl7pPr marL="2742915" indent="0">
              <a:buNone/>
              <a:defRPr sz="1400">
                <a:solidFill>
                  <a:schemeClr val="tx1">
                    <a:tint val="75000"/>
                  </a:schemeClr>
                </a:solidFill>
              </a:defRPr>
            </a:lvl7pPr>
            <a:lvl8pPr marL="3200068" indent="0">
              <a:buNone/>
              <a:defRPr sz="1400">
                <a:solidFill>
                  <a:schemeClr val="tx1">
                    <a:tint val="75000"/>
                  </a:schemeClr>
                </a:solidFill>
              </a:defRPr>
            </a:lvl8pPr>
            <a:lvl9pPr marL="365722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D2B92CC7-B9D9-4B29-91E4-DF9318F05DBE}"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C93920C-8F8B-45F5-B7B6-B6606C577E6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604198662"/>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82A54498-A2B3-4C5E-B015-EF59ACEC3EA8}" type="datetimeFigureOut">
              <a:rPr lang="ru-RU">
                <a:solidFill>
                  <a:prstClr val="black">
                    <a:tint val="75000"/>
                  </a:prstClr>
                </a:solidFill>
              </a:rPr>
              <a:pPr>
                <a:defRPr/>
              </a:pPr>
              <a:t>26.08.2022</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3CD0156-F38A-42F2-85A8-D0B9E7B375B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620029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25819852"/>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4"/>
            <a:ext cx="4040188"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4"/>
            <a:ext cx="4041775"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DF1866E0-FB9B-40D2-B105-8A3DF32C166D}" type="datetimeFigureOut">
              <a:rPr lang="ru-RU">
                <a:solidFill>
                  <a:prstClr val="black">
                    <a:tint val="75000"/>
                  </a:prstClr>
                </a:solidFill>
              </a:rPr>
              <a:pPr>
                <a:defRPr/>
              </a:pPr>
              <a:t>26.08.2022</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780E49FF-8270-4DD7-9655-FF8B00AAD4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11307209"/>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039ECC2E-47AB-46FF-801D-9F523A715590}" type="datetimeFigureOut">
              <a:rPr lang="ru-RU">
                <a:solidFill>
                  <a:prstClr val="black">
                    <a:tint val="75000"/>
                  </a:prstClr>
                </a:solidFill>
              </a:rPr>
              <a:pPr>
                <a:defRPr/>
              </a:pPr>
              <a:t>26.08.2022</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B807625A-2FC2-4910-81C6-BA88CB13058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37779890"/>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6769806-9AFF-4DB9-A873-095E5739A255}" type="datetimeFigureOut">
              <a:rPr lang="ru-RU">
                <a:solidFill>
                  <a:prstClr val="black">
                    <a:tint val="75000"/>
                  </a:prstClr>
                </a:solidFill>
              </a:rPr>
              <a:pPr>
                <a:defRPr/>
              </a:pPr>
              <a:t>26.08.2022</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F7309245-C19C-4470-9DF2-BA8CBD3441E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773342408"/>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1"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D689302F-4EF1-4878-A19F-9EA0EF9718E6}" type="datetimeFigureOut">
              <a:rPr lang="ru-RU">
                <a:solidFill>
                  <a:prstClr val="black">
                    <a:tint val="75000"/>
                  </a:prstClr>
                </a:solidFill>
              </a:rPr>
              <a:pPr>
                <a:defRPr/>
              </a:pPr>
              <a:t>26.08.2022</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A278BB0-C184-404B-AB96-27F653B6284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081056702"/>
      </p:ext>
    </p:extLst>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153" indent="0">
              <a:buNone/>
              <a:defRPr sz="2800"/>
            </a:lvl2pPr>
            <a:lvl3pPr marL="914305" indent="0">
              <a:buNone/>
              <a:defRPr sz="2400"/>
            </a:lvl3pPr>
            <a:lvl4pPr marL="1371458" indent="0">
              <a:buNone/>
              <a:defRPr sz="2000"/>
            </a:lvl4pPr>
            <a:lvl5pPr marL="1828610" indent="0">
              <a:buNone/>
              <a:defRPr sz="2000"/>
            </a:lvl5pPr>
            <a:lvl6pPr marL="2285763" indent="0">
              <a:buNone/>
              <a:defRPr sz="2000"/>
            </a:lvl6pPr>
            <a:lvl7pPr marL="2742915" indent="0">
              <a:buNone/>
              <a:defRPr sz="2000"/>
            </a:lvl7pPr>
            <a:lvl8pPr marL="3200068" indent="0">
              <a:buNone/>
              <a:defRPr sz="2000"/>
            </a:lvl8pPr>
            <a:lvl9pPr marL="365722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E820522D-E9E4-47BC-BE58-CEDB44574357}" type="datetimeFigureOut">
              <a:rPr lang="ru-RU">
                <a:solidFill>
                  <a:prstClr val="black">
                    <a:tint val="75000"/>
                  </a:prstClr>
                </a:solidFill>
              </a:rPr>
              <a:pPr>
                <a:defRPr/>
              </a:pPr>
              <a:t>26.08.2022</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E7BA4CF-1851-4BDF-98E5-2A42CCEDCCD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768502136"/>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1AC58A06-1931-44E4-B012-11A9CF6B5EAF}"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328726F-4827-4458-9985-806E462E898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4344734"/>
      </p:ext>
    </p:extLst>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1" y="274639"/>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D9107D12-FA11-4787-818F-CBE3BAD48673}"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096599DA-CF28-4921-9BCC-01AE17E34F1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21552865"/>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1"/>
            <a:ext cx="6400800" cy="1752600"/>
          </a:xfrm>
        </p:spPr>
        <p:txBody>
          <a:bodyPr/>
          <a:lstStyle>
            <a:lvl1pPr marL="0" indent="0" algn="ctr">
              <a:buNone/>
              <a:defRPr/>
            </a:lvl1pPr>
            <a:lvl2pPr marL="457153" indent="0" algn="ctr">
              <a:buNone/>
              <a:defRPr/>
            </a:lvl2pPr>
            <a:lvl3pPr marL="914305" indent="0" algn="ctr">
              <a:buNone/>
              <a:defRPr/>
            </a:lvl3pPr>
            <a:lvl4pPr marL="1371458" indent="0" algn="ctr">
              <a:buNone/>
              <a:defRPr/>
            </a:lvl4pPr>
            <a:lvl5pPr marL="1828610" indent="0" algn="ctr">
              <a:buNone/>
              <a:defRPr/>
            </a:lvl5pPr>
            <a:lvl6pPr marL="2285763" indent="0" algn="ctr">
              <a:buNone/>
              <a:defRPr/>
            </a:lvl6pPr>
            <a:lvl7pPr marL="2742915" indent="0" algn="ctr">
              <a:buNone/>
              <a:defRPr/>
            </a:lvl7pPr>
            <a:lvl8pPr marL="3200068" indent="0" algn="ctr">
              <a:buNone/>
              <a:defRPr/>
            </a:lvl8pPr>
            <a:lvl9pPr marL="3657220" indent="0" algn="ctr">
              <a:buNone/>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1E9ACA3-AD78-4B7E-8DB1-D3C23F84F271}"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4105941419"/>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90804394-FB5A-4AB3-96A1-30CFBD69DC8E}"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434219772"/>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1"/>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lvl1pPr>
            <a:lvl2pPr marL="457153" indent="0">
              <a:buNone/>
              <a:defRPr sz="1800"/>
            </a:lvl2pPr>
            <a:lvl3pPr marL="914305" indent="0">
              <a:buNone/>
              <a:defRPr sz="1600"/>
            </a:lvl3pPr>
            <a:lvl4pPr marL="1371458" indent="0">
              <a:buNone/>
              <a:defRPr sz="1400"/>
            </a:lvl4pPr>
            <a:lvl5pPr marL="1828610" indent="0">
              <a:buNone/>
              <a:defRPr sz="1400"/>
            </a:lvl5pPr>
            <a:lvl6pPr marL="2285763" indent="0">
              <a:buNone/>
              <a:defRPr sz="1400"/>
            </a:lvl6pPr>
            <a:lvl7pPr marL="2742915" indent="0">
              <a:buNone/>
              <a:defRPr sz="1400"/>
            </a:lvl7pPr>
            <a:lvl8pPr marL="3200068" indent="0">
              <a:buNone/>
              <a:defRPr sz="1400"/>
            </a:lvl8pPr>
            <a:lvl9pPr marL="365722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03B92B61-49B0-446C-B347-0ABE65F6DB96}"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915450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615F68AA-884E-4502-95CF-AB76BE44746D}" type="datetimeFigureOut">
              <a:rPr lang="ru-RU"/>
              <a:pPr>
                <a:defRPr/>
              </a:pPr>
              <a:t>26.08.2022</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2395BEE6-AC82-46BA-A492-68E305D2455F}" type="slidenum">
              <a:rPr lang="ru-RU"/>
              <a:pPr>
                <a:defRPr/>
              </a:pPr>
              <a:t>‹#›</a:t>
            </a:fld>
            <a:endParaRPr lang="ru-RU"/>
          </a:p>
        </p:txBody>
      </p:sp>
    </p:spTree>
    <p:extLst>
      <p:ext uri="{BB962C8B-B14F-4D97-AF65-F5344CB8AC3E}">
        <p14:creationId xmlns:p14="http://schemas.microsoft.com/office/powerpoint/2010/main" val="161353531"/>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5679149"/>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3D603BC4-3D77-482A-BA20-2DA79FBEA3B6}"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811263651"/>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4"/>
            <a:ext cx="4040188"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4"/>
            <a:ext cx="4041775"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ru-RU">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ru-RU">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3D91544E-BADC-4F92-BFFE-EFC7A5B12018}"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200897716"/>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ru-RU">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ru-RU">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D549289C-B6F7-4E68-8075-6B27EAAB5D3C}"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271608729"/>
      </p:ext>
    </p:extLst>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ru-RU">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6A0854E2-0D69-4B30-B874-3232397D458C}"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298018588"/>
      </p:ext>
    </p:extLst>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1"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8AE319FD-5C11-473F-969B-5E17504E54EB}"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742027398"/>
      </p:ext>
    </p:extLst>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153" indent="0">
              <a:buNone/>
              <a:defRPr sz="2800"/>
            </a:lvl2pPr>
            <a:lvl3pPr marL="914305" indent="0">
              <a:buNone/>
              <a:defRPr sz="2400"/>
            </a:lvl3pPr>
            <a:lvl4pPr marL="1371458" indent="0">
              <a:buNone/>
              <a:defRPr sz="2000"/>
            </a:lvl4pPr>
            <a:lvl5pPr marL="1828610" indent="0">
              <a:buNone/>
              <a:defRPr sz="2000"/>
            </a:lvl5pPr>
            <a:lvl6pPr marL="2285763" indent="0">
              <a:buNone/>
              <a:defRPr sz="2000"/>
            </a:lvl6pPr>
            <a:lvl7pPr marL="2742915" indent="0">
              <a:buNone/>
              <a:defRPr sz="2000"/>
            </a:lvl7pPr>
            <a:lvl8pPr marL="3200068" indent="0">
              <a:buNone/>
              <a:defRPr sz="2000"/>
            </a:lvl8pPr>
            <a:lvl9pPr marL="365722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57932521-2BD0-471A-94D5-571D8E70D89F}"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046727758"/>
      </p:ext>
    </p:extLst>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6B08DC0F-4CB6-49F2-8105-8706FDD5DDF7}"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972268410"/>
      </p:ext>
    </p:extLst>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1" y="274639"/>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AC3F8024-3118-4A05-9BA8-BD06B0FAC51E}"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541876979"/>
      </p:ext>
    </p:extLst>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1"/>
            <a:ext cx="6400800" cy="1752600"/>
          </a:xfrm>
        </p:spPr>
        <p:txBody>
          <a:bodyPr/>
          <a:lstStyle>
            <a:lvl1pPr marL="0" indent="0" algn="ctr">
              <a:buNone/>
              <a:defRPr/>
            </a:lvl1pPr>
            <a:lvl2pPr marL="457153" indent="0" algn="ctr">
              <a:buNone/>
              <a:defRPr/>
            </a:lvl2pPr>
            <a:lvl3pPr marL="914305" indent="0" algn="ctr">
              <a:buNone/>
              <a:defRPr/>
            </a:lvl3pPr>
            <a:lvl4pPr marL="1371458" indent="0" algn="ctr">
              <a:buNone/>
              <a:defRPr/>
            </a:lvl4pPr>
            <a:lvl5pPr marL="1828610" indent="0" algn="ctr">
              <a:buNone/>
              <a:defRPr/>
            </a:lvl5pPr>
            <a:lvl6pPr marL="2285763" indent="0" algn="ctr">
              <a:buNone/>
              <a:defRPr/>
            </a:lvl6pPr>
            <a:lvl7pPr marL="2742915" indent="0" algn="ctr">
              <a:buNone/>
              <a:defRPr/>
            </a:lvl7pPr>
            <a:lvl8pPr marL="3200068" indent="0" algn="ctr">
              <a:buNone/>
              <a:defRPr/>
            </a:lvl8pPr>
            <a:lvl9pPr marL="3657220" indent="0" algn="ctr">
              <a:buNone/>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1E9ACA3-AD78-4B7E-8DB1-D3C23F84F271}"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473980927"/>
      </p:ext>
    </p:extLst>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90804394-FB5A-4AB3-96A1-30CFBD69DC8E}"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5843058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18588635"/>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1"/>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lvl1pPr>
            <a:lvl2pPr marL="457153" indent="0">
              <a:buNone/>
              <a:defRPr sz="1800"/>
            </a:lvl2pPr>
            <a:lvl3pPr marL="914305" indent="0">
              <a:buNone/>
              <a:defRPr sz="1600"/>
            </a:lvl3pPr>
            <a:lvl4pPr marL="1371458" indent="0">
              <a:buNone/>
              <a:defRPr sz="1400"/>
            </a:lvl4pPr>
            <a:lvl5pPr marL="1828610" indent="0">
              <a:buNone/>
              <a:defRPr sz="1400"/>
            </a:lvl5pPr>
            <a:lvl6pPr marL="2285763" indent="0">
              <a:buNone/>
              <a:defRPr sz="1400"/>
            </a:lvl6pPr>
            <a:lvl7pPr marL="2742915" indent="0">
              <a:buNone/>
              <a:defRPr sz="1400"/>
            </a:lvl7pPr>
            <a:lvl8pPr marL="3200068" indent="0">
              <a:buNone/>
              <a:defRPr sz="1400"/>
            </a:lvl8pPr>
            <a:lvl9pPr marL="365722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03B92B61-49B0-446C-B347-0ABE65F6DB96}"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767696947"/>
      </p:ext>
    </p:extLst>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3D603BC4-3D77-482A-BA20-2DA79FBEA3B6}"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750786544"/>
      </p:ext>
    </p:extLst>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4"/>
            <a:ext cx="4040188"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4"/>
            <a:ext cx="4041775"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ru-RU">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ru-RU">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3D91544E-BADC-4F92-BFFE-EFC7A5B12018}"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3569435554"/>
      </p:ext>
    </p:extLst>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ru-RU">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ru-RU">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D549289C-B6F7-4E68-8075-6B27EAAB5D3C}"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283179020"/>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ru-RU">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6A0854E2-0D69-4B30-B874-3232397D458C}"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293797588"/>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1"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8AE319FD-5C11-473F-969B-5E17504E54EB}"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2449691644"/>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153" indent="0">
              <a:buNone/>
              <a:defRPr sz="2800"/>
            </a:lvl2pPr>
            <a:lvl3pPr marL="914305" indent="0">
              <a:buNone/>
              <a:defRPr sz="2400"/>
            </a:lvl3pPr>
            <a:lvl4pPr marL="1371458" indent="0">
              <a:buNone/>
              <a:defRPr sz="2000"/>
            </a:lvl4pPr>
            <a:lvl5pPr marL="1828610" indent="0">
              <a:buNone/>
              <a:defRPr sz="2000"/>
            </a:lvl5pPr>
            <a:lvl6pPr marL="2285763" indent="0">
              <a:buNone/>
              <a:defRPr sz="2000"/>
            </a:lvl6pPr>
            <a:lvl7pPr marL="2742915" indent="0">
              <a:buNone/>
              <a:defRPr sz="2000"/>
            </a:lvl7pPr>
            <a:lvl8pPr marL="3200068" indent="0">
              <a:buNone/>
              <a:defRPr sz="2000"/>
            </a:lvl8pPr>
            <a:lvl9pPr marL="365722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57932521-2BD0-471A-94D5-571D8E70D89F}"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002821551"/>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6B08DC0F-4CB6-49F2-8105-8706FDD5DDF7}"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124555091"/>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1" y="274639"/>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AC3F8024-3118-4A05-9BA8-BD06B0FAC51E}" type="slidenum">
              <a:rPr lang="ru-RU">
                <a:solidFill>
                  <a:srgbClr val="000000"/>
                </a:solidFill>
              </a:rPr>
              <a:pPr/>
              <a:t>‹#›</a:t>
            </a:fld>
            <a:endParaRPr lang="ru-RU">
              <a:solidFill>
                <a:srgbClr val="000000"/>
              </a:solidFill>
            </a:endParaRPr>
          </a:p>
        </p:txBody>
      </p:sp>
    </p:spTree>
    <p:extLst>
      <p:ext uri="{BB962C8B-B14F-4D97-AF65-F5344CB8AC3E}">
        <p14:creationId xmlns:p14="http://schemas.microsoft.com/office/powerpoint/2010/main" val="4284417523"/>
      </p:ext>
    </p:extLst>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57153" indent="0" algn="ctr">
              <a:buNone/>
              <a:defRPr>
                <a:solidFill>
                  <a:schemeClr val="tx1">
                    <a:tint val="75000"/>
                  </a:schemeClr>
                </a:solidFill>
              </a:defRPr>
            </a:lvl2pPr>
            <a:lvl3pPr marL="914305" indent="0" algn="ctr">
              <a:buNone/>
              <a:defRPr>
                <a:solidFill>
                  <a:schemeClr val="tx1">
                    <a:tint val="75000"/>
                  </a:schemeClr>
                </a:solidFill>
              </a:defRPr>
            </a:lvl3pPr>
            <a:lvl4pPr marL="1371458" indent="0" algn="ctr">
              <a:buNone/>
              <a:defRPr>
                <a:solidFill>
                  <a:schemeClr val="tx1">
                    <a:tint val="75000"/>
                  </a:schemeClr>
                </a:solidFill>
              </a:defRPr>
            </a:lvl4pPr>
            <a:lvl5pPr marL="1828610" indent="0" algn="ctr">
              <a:buNone/>
              <a:defRPr>
                <a:solidFill>
                  <a:schemeClr val="tx1">
                    <a:tint val="75000"/>
                  </a:schemeClr>
                </a:solidFill>
              </a:defRPr>
            </a:lvl5pPr>
            <a:lvl6pPr marL="2285763" indent="0" algn="ctr">
              <a:buNone/>
              <a:defRPr>
                <a:solidFill>
                  <a:schemeClr val="tx1">
                    <a:tint val="75000"/>
                  </a:schemeClr>
                </a:solidFill>
              </a:defRPr>
            </a:lvl6pPr>
            <a:lvl7pPr marL="2742915" indent="0" algn="ctr">
              <a:buNone/>
              <a:defRPr>
                <a:solidFill>
                  <a:schemeClr val="tx1">
                    <a:tint val="75000"/>
                  </a:schemeClr>
                </a:solidFill>
              </a:defRPr>
            </a:lvl7pPr>
            <a:lvl8pPr marL="3200068" indent="0" algn="ctr">
              <a:buNone/>
              <a:defRPr>
                <a:solidFill>
                  <a:schemeClr val="tx1">
                    <a:tint val="75000"/>
                  </a:schemeClr>
                </a:solidFill>
              </a:defRPr>
            </a:lvl8pPr>
            <a:lvl9pPr marL="365722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1EE4D987-D052-4F87-8234-845178DB6B1E}"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063A2F2-C335-4ADE-869F-EE407DBE7F8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7915296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33411471"/>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4790C915-1CFE-4312-B309-3A8F4B597964}"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CCEEE49-0E72-46CD-8E84-59A0E2E3C69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152068735"/>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1"/>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53" indent="0">
              <a:buNone/>
              <a:defRPr sz="1800">
                <a:solidFill>
                  <a:schemeClr val="tx1">
                    <a:tint val="75000"/>
                  </a:schemeClr>
                </a:solidFill>
              </a:defRPr>
            </a:lvl2pPr>
            <a:lvl3pPr marL="914305" indent="0">
              <a:buNone/>
              <a:defRPr sz="1600">
                <a:solidFill>
                  <a:schemeClr val="tx1">
                    <a:tint val="75000"/>
                  </a:schemeClr>
                </a:solidFill>
              </a:defRPr>
            </a:lvl3pPr>
            <a:lvl4pPr marL="1371458" indent="0">
              <a:buNone/>
              <a:defRPr sz="1400">
                <a:solidFill>
                  <a:schemeClr val="tx1">
                    <a:tint val="75000"/>
                  </a:schemeClr>
                </a:solidFill>
              </a:defRPr>
            </a:lvl4pPr>
            <a:lvl5pPr marL="1828610" indent="0">
              <a:buNone/>
              <a:defRPr sz="1400">
                <a:solidFill>
                  <a:schemeClr val="tx1">
                    <a:tint val="75000"/>
                  </a:schemeClr>
                </a:solidFill>
              </a:defRPr>
            </a:lvl5pPr>
            <a:lvl6pPr marL="2285763" indent="0">
              <a:buNone/>
              <a:defRPr sz="1400">
                <a:solidFill>
                  <a:schemeClr val="tx1">
                    <a:tint val="75000"/>
                  </a:schemeClr>
                </a:solidFill>
              </a:defRPr>
            </a:lvl6pPr>
            <a:lvl7pPr marL="2742915" indent="0">
              <a:buNone/>
              <a:defRPr sz="1400">
                <a:solidFill>
                  <a:schemeClr val="tx1">
                    <a:tint val="75000"/>
                  </a:schemeClr>
                </a:solidFill>
              </a:defRPr>
            </a:lvl7pPr>
            <a:lvl8pPr marL="3200068" indent="0">
              <a:buNone/>
              <a:defRPr sz="1400">
                <a:solidFill>
                  <a:schemeClr val="tx1">
                    <a:tint val="75000"/>
                  </a:schemeClr>
                </a:solidFill>
              </a:defRPr>
            </a:lvl8pPr>
            <a:lvl9pPr marL="365722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D2B92CC7-B9D9-4B29-91E4-DF9318F05DBE}"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C93920C-8F8B-45F5-B7B6-B6606C577E6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80372450"/>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82A54498-A2B3-4C5E-B015-EF59ACEC3EA8}" type="datetimeFigureOut">
              <a:rPr lang="ru-RU">
                <a:solidFill>
                  <a:prstClr val="black">
                    <a:tint val="75000"/>
                  </a:prstClr>
                </a:solidFill>
              </a:rPr>
              <a:pPr>
                <a:defRPr/>
              </a:pPr>
              <a:t>26.08.2022</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3CD0156-F38A-42F2-85A8-D0B9E7B375B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97347541"/>
      </p:ext>
    </p:extLst>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4"/>
            <a:ext cx="4040188"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4"/>
            <a:ext cx="4041775"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DF1866E0-FB9B-40D2-B105-8A3DF32C166D}" type="datetimeFigureOut">
              <a:rPr lang="ru-RU">
                <a:solidFill>
                  <a:prstClr val="black">
                    <a:tint val="75000"/>
                  </a:prstClr>
                </a:solidFill>
              </a:rPr>
              <a:pPr>
                <a:defRPr/>
              </a:pPr>
              <a:t>26.08.2022</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780E49FF-8270-4DD7-9655-FF8B00AAD4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140320323"/>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039ECC2E-47AB-46FF-801D-9F523A715590}" type="datetimeFigureOut">
              <a:rPr lang="ru-RU">
                <a:solidFill>
                  <a:prstClr val="black">
                    <a:tint val="75000"/>
                  </a:prstClr>
                </a:solidFill>
              </a:rPr>
              <a:pPr>
                <a:defRPr/>
              </a:pPr>
              <a:t>26.08.2022</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B807625A-2FC2-4910-81C6-BA88CB13058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07193593"/>
      </p:ext>
    </p:extLst>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6769806-9AFF-4DB9-A873-095E5739A255}" type="datetimeFigureOut">
              <a:rPr lang="ru-RU">
                <a:solidFill>
                  <a:prstClr val="black">
                    <a:tint val="75000"/>
                  </a:prstClr>
                </a:solidFill>
              </a:rPr>
              <a:pPr>
                <a:defRPr/>
              </a:pPr>
              <a:t>26.08.2022</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F7309245-C19C-4470-9DF2-BA8CBD3441E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950120424"/>
      </p:ext>
    </p:extLst>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1"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D689302F-4EF1-4878-A19F-9EA0EF9718E6}" type="datetimeFigureOut">
              <a:rPr lang="ru-RU">
                <a:solidFill>
                  <a:prstClr val="black">
                    <a:tint val="75000"/>
                  </a:prstClr>
                </a:solidFill>
              </a:rPr>
              <a:pPr>
                <a:defRPr/>
              </a:pPr>
              <a:t>26.08.2022</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A278BB0-C184-404B-AB96-27F653B6284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85450837"/>
      </p:ext>
    </p:extLst>
  </p:cSld>
  <p:clrMapOvr>
    <a:masterClrMapping/>
  </p:clrMapOvr>
</p:sldLayout>
</file>

<file path=ppt/slideLayouts/slideLayout42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153" indent="0">
              <a:buNone/>
              <a:defRPr sz="2800"/>
            </a:lvl2pPr>
            <a:lvl3pPr marL="914305" indent="0">
              <a:buNone/>
              <a:defRPr sz="2400"/>
            </a:lvl3pPr>
            <a:lvl4pPr marL="1371458" indent="0">
              <a:buNone/>
              <a:defRPr sz="2000"/>
            </a:lvl4pPr>
            <a:lvl5pPr marL="1828610" indent="0">
              <a:buNone/>
              <a:defRPr sz="2000"/>
            </a:lvl5pPr>
            <a:lvl6pPr marL="2285763" indent="0">
              <a:buNone/>
              <a:defRPr sz="2000"/>
            </a:lvl6pPr>
            <a:lvl7pPr marL="2742915" indent="0">
              <a:buNone/>
              <a:defRPr sz="2000"/>
            </a:lvl7pPr>
            <a:lvl8pPr marL="3200068" indent="0">
              <a:buNone/>
              <a:defRPr sz="2000"/>
            </a:lvl8pPr>
            <a:lvl9pPr marL="365722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E820522D-E9E4-47BC-BE58-CEDB44574357}" type="datetimeFigureOut">
              <a:rPr lang="ru-RU">
                <a:solidFill>
                  <a:prstClr val="black">
                    <a:tint val="75000"/>
                  </a:prstClr>
                </a:solidFill>
              </a:rPr>
              <a:pPr>
                <a:defRPr/>
              </a:pPr>
              <a:t>26.08.2022</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E7BA4CF-1851-4BDF-98E5-2A42CCEDCCD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603637943"/>
      </p:ext>
    </p:extLst>
  </p:cSld>
  <p:clrMapOvr>
    <a:masterClrMapping/>
  </p:clrMapOvr>
</p:sldLayout>
</file>

<file path=ppt/slideLayouts/slideLayout42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1AC58A06-1931-44E4-B012-11A9CF6B5EAF}"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328726F-4827-4458-9985-806E462E898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19064061"/>
      </p:ext>
    </p:extLst>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1" y="274639"/>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D9107D12-FA11-4787-818F-CBE3BAD48673}" type="datetimeFigureOut">
              <a:rPr lang="ru-RU">
                <a:solidFill>
                  <a:prstClr val="black">
                    <a:tint val="75000"/>
                  </a:prstClr>
                </a:solidFill>
              </a:rPr>
              <a:pPr>
                <a:def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096599DA-CF28-4921-9BCC-01AE17E34F1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975482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5431544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857323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0739734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1753366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802145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4794320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79030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CDE4E31B-35E7-4E21-80D1-D114BE5E067A}" type="datetimeFigureOut">
              <a:rPr lang="ru-RU"/>
              <a:pPr>
                <a:defRPr/>
              </a:pPr>
              <a:t>26.08.2022</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98B7983A-EDEC-4908-AEA6-54BCF2B92EE8}" type="slidenum">
              <a:rPr lang="ru-RU"/>
              <a:pPr>
                <a:defRPr/>
              </a:pPr>
              <a:t>‹#›</a:t>
            </a:fld>
            <a:endParaRPr lang="ru-RU"/>
          </a:p>
        </p:txBody>
      </p:sp>
    </p:spTree>
    <p:extLst>
      <p:ext uri="{BB962C8B-B14F-4D97-AF65-F5344CB8AC3E}">
        <p14:creationId xmlns:p14="http://schemas.microsoft.com/office/powerpoint/2010/main" val="3690493891"/>
      </p:ext>
    </p:extLst>
  </p:cSld>
  <p:clrMapOvr>
    <a:masterClrMapping/>
  </p:clrMapOvr>
  <p:transition spd="slow">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158808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068922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8803323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838934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99136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067964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3464720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442401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085879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44698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4372B7EF-E13A-42DA-BA62-5F833CCD15CF}" type="datetimeFigureOut">
              <a:rPr lang="ru-RU"/>
              <a:pPr>
                <a:defRPr/>
              </a:pPr>
              <a:t>26.08.2022</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B870D2A8-06F4-47B9-B3AA-6BA224B01275}" type="slidenum">
              <a:rPr lang="ru-RU"/>
              <a:pPr>
                <a:defRPr/>
              </a:pPr>
              <a:t>‹#›</a:t>
            </a:fld>
            <a:endParaRPr lang="ru-RU"/>
          </a:p>
        </p:txBody>
      </p:sp>
    </p:spTree>
    <p:extLst>
      <p:ext uri="{BB962C8B-B14F-4D97-AF65-F5344CB8AC3E}">
        <p14:creationId xmlns:p14="http://schemas.microsoft.com/office/powerpoint/2010/main" val="2034860845"/>
      </p:ext>
    </p:extLst>
  </p:cSld>
  <p:clrMapOvr>
    <a:masterClrMapping/>
  </p:clrMapOvr>
  <p:transition spd="slow">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0917794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8116475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377542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3189389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5466509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4482304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313524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4742752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020942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81880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120998C-6AF2-4E83-BC7E-31B4D80E4ECA}" type="datetimeFigureOut">
              <a:rPr lang="ru-RU"/>
              <a:pPr>
                <a:defRPr/>
              </a:pPr>
              <a:t>26.08.2022</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65CC3EA0-E4BA-4430-946C-2A80B7FEA111}" type="slidenum">
              <a:rPr lang="ru-RU"/>
              <a:pPr>
                <a:defRPr/>
              </a:pPr>
              <a:t>‹#›</a:t>
            </a:fld>
            <a:endParaRPr lang="ru-RU"/>
          </a:p>
        </p:txBody>
      </p:sp>
    </p:spTree>
    <p:extLst>
      <p:ext uri="{BB962C8B-B14F-4D97-AF65-F5344CB8AC3E}">
        <p14:creationId xmlns:p14="http://schemas.microsoft.com/office/powerpoint/2010/main" val="747814054"/>
      </p:ext>
    </p:extLst>
  </p:cSld>
  <p:clrMapOvr>
    <a:masterClrMapping/>
  </p:clrMapOvr>
  <p:transition spd="slow">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9373234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2860689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3050595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247553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5260970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3696985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0700999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4741694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9716387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16379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AEACE44D-FAA3-4D8B-B2F2-D676165D26D3}" type="datetimeFigureOut">
              <a:rPr lang="ru-RU"/>
              <a:pPr>
                <a:defRPr/>
              </a:pPr>
              <a:t>26.08.2022</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18724035-88A0-4F53-B38C-4F1D1CDF00F2}" type="slidenum">
              <a:rPr lang="ru-RU"/>
              <a:pPr>
                <a:defRPr/>
              </a:pPr>
              <a:t>‹#›</a:t>
            </a:fld>
            <a:endParaRPr lang="ru-RU"/>
          </a:p>
        </p:txBody>
      </p:sp>
    </p:spTree>
    <p:extLst>
      <p:ext uri="{BB962C8B-B14F-4D97-AF65-F5344CB8AC3E}">
        <p14:creationId xmlns:p14="http://schemas.microsoft.com/office/powerpoint/2010/main" val="1633637695"/>
      </p:ext>
    </p:extLst>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494026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6763310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4773017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6267939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8609877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4251562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5708492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7473682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2703505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8018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C425A1D9-0858-4623-AC58-0EE1D32D9273}" type="datetimeFigureOut">
              <a:rPr lang="ru-RU"/>
              <a:pPr>
                <a:defRPr/>
              </a:pPr>
              <a:t>26.08.2022</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855F9A99-F2F9-4948-9B63-FE4D4D0A8F42}" type="slidenum">
              <a:rPr lang="ru-RU"/>
              <a:pPr>
                <a:defRPr/>
              </a:pPr>
              <a:t>‹#›</a:t>
            </a:fld>
            <a:endParaRPr lang="ru-RU"/>
          </a:p>
        </p:txBody>
      </p:sp>
    </p:spTree>
    <p:extLst>
      <p:ext uri="{BB962C8B-B14F-4D97-AF65-F5344CB8AC3E}">
        <p14:creationId xmlns:p14="http://schemas.microsoft.com/office/powerpoint/2010/main" val="3121961343"/>
      </p:ext>
    </p:extLst>
  </p:cSld>
  <p:clrMapOvr>
    <a:masterClrMapping/>
  </p:clrMapOvr>
  <p:transition spd="slow">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2" descr="http://mtdata.ru/u1/photo9450/20474651130-0/original.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8" name="Скругленный прямоугольник 7"/>
          <p:cNvSpPr/>
          <p:nvPr userDrawn="1"/>
        </p:nvSpPr>
        <p:spPr>
          <a:xfrm>
            <a:off x="179512" y="116632"/>
            <a:ext cx="8784976" cy="6624736"/>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3005915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5882770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5296000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6193278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4504375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8321758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9487057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4319903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1887889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4AA30E-91D3-452F-A6DC-778F18C96406}" type="datetimeFigureOut">
              <a:rPr lang="ru-RU" smtClean="0">
                <a:solidFill>
                  <a:prstClr val="black">
                    <a:tint val="75000"/>
                  </a:prstClr>
                </a:solidFill>
              </a:rPr>
              <a:pPr/>
              <a:t>26.08.2022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B038D2B-19F4-4496-BFF7-7CBA258E2465}"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18227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2.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theme" Target="../theme/theme25.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3.xml"/><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theme" Target="../theme/theme26.xml"/><Relationship Id="rId2" Type="http://schemas.openxmlformats.org/officeDocument/2006/relationships/slideLayout" Target="../slideLayouts/slideLayout277.xml"/><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0" Type="http://schemas.openxmlformats.org/officeDocument/2006/relationships/slideLayout" Target="../slideLayouts/slideLayout285.xml"/><Relationship Id="rId4" Type="http://schemas.openxmlformats.org/officeDocument/2006/relationships/slideLayout" Target="../slideLayouts/slideLayout279.xml"/><Relationship Id="rId9" Type="http://schemas.openxmlformats.org/officeDocument/2006/relationships/slideLayout" Target="../slideLayouts/slideLayout28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4.xml"/><Relationship Id="rId3" Type="http://schemas.openxmlformats.org/officeDocument/2006/relationships/slideLayout" Target="../slideLayouts/slideLayout289.xml"/><Relationship Id="rId7" Type="http://schemas.openxmlformats.org/officeDocument/2006/relationships/slideLayout" Target="../slideLayouts/slideLayout293.xml"/><Relationship Id="rId12" Type="http://schemas.openxmlformats.org/officeDocument/2006/relationships/theme" Target="../theme/theme27.xml"/><Relationship Id="rId2" Type="http://schemas.openxmlformats.org/officeDocument/2006/relationships/slideLayout" Target="../slideLayouts/slideLayout288.xml"/><Relationship Id="rId1" Type="http://schemas.openxmlformats.org/officeDocument/2006/relationships/slideLayout" Target="../slideLayouts/slideLayout287.xml"/><Relationship Id="rId6" Type="http://schemas.openxmlformats.org/officeDocument/2006/relationships/slideLayout" Target="../slideLayouts/slideLayout292.xml"/><Relationship Id="rId11" Type="http://schemas.openxmlformats.org/officeDocument/2006/relationships/slideLayout" Target="../slideLayouts/slideLayout297.xml"/><Relationship Id="rId5" Type="http://schemas.openxmlformats.org/officeDocument/2006/relationships/slideLayout" Target="../slideLayouts/slideLayout291.xml"/><Relationship Id="rId10" Type="http://schemas.openxmlformats.org/officeDocument/2006/relationships/slideLayout" Target="../slideLayouts/slideLayout296.xml"/><Relationship Id="rId4" Type="http://schemas.openxmlformats.org/officeDocument/2006/relationships/slideLayout" Target="../slideLayouts/slideLayout290.xml"/><Relationship Id="rId9" Type="http://schemas.openxmlformats.org/officeDocument/2006/relationships/slideLayout" Target="../slideLayouts/slideLayout295.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05.xml"/><Relationship Id="rId3" Type="http://schemas.openxmlformats.org/officeDocument/2006/relationships/slideLayout" Target="../slideLayouts/slideLayout300.xml"/><Relationship Id="rId7" Type="http://schemas.openxmlformats.org/officeDocument/2006/relationships/slideLayout" Target="../slideLayouts/slideLayout304.xml"/><Relationship Id="rId12" Type="http://schemas.openxmlformats.org/officeDocument/2006/relationships/theme" Target="../theme/theme28.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11" Type="http://schemas.openxmlformats.org/officeDocument/2006/relationships/slideLayout" Target="../slideLayouts/slideLayout308.xml"/><Relationship Id="rId5" Type="http://schemas.openxmlformats.org/officeDocument/2006/relationships/slideLayout" Target="../slideLayouts/slideLayout302.xml"/><Relationship Id="rId10" Type="http://schemas.openxmlformats.org/officeDocument/2006/relationships/slideLayout" Target="../slideLayouts/slideLayout307.xml"/><Relationship Id="rId4" Type="http://schemas.openxmlformats.org/officeDocument/2006/relationships/slideLayout" Target="../slideLayouts/slideLayout301.xml"/><Relationship Id="rId9" Type="http://schemas.openxmlformats.org/officeDocument/2006/relationships/slideLayout" Target="../slideLayouts/slideLayout306.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16.xml"/><Relationship Id="rId3" Type="http://schemas.openxmlformats.org/officeDocument/2006/relationships/slideLayout" Target="../slideLayouts/slideLayout311.xml"/><Relationship Id="rId7" Type="http://schemas.openxmlformats.org/officeDocument/2006/relationships/slideLayout" Target="../slideLayouts/slideLayout315.xml"/><Relationship Id="rId12" Type="http://schemas.openxmlformats.org/officeDocument/2006/relationships/theme" Target="../theme/theme29.xml"/><Relationship Id="rId2" Type="http://schemas.openxmlformats.org/officeDocument/2006/relationships/slideLayout" Target="../slideLayouts/slideLayout310.xml"/><Relationship Id="rId1" Type="http://schemas.openxmlformats.org/officeDocument/2006/relationships/slideLayout" Target="../slideLayouts/slideLayout309.xml"/><Relationship Id="rId6" Type="http://schemas.openxmlformats.org/officeDocument/2006/relationships/slideLayout" Target="../slideLayouts/slideLayout314.xml"/><Relationship Id="rId11" Type="http://schemas.openxmlformats.org/officeDocument/2006/relationships/slideLayout" Target="../slideLayouts/slideLayout319.xml"/><Relationship Id="rId5" Type="http://schemas.openxmlformats.org/officeDocument/2006/relationships/slideLayout" Target="../slideLayouts/slideLayout313.xml"/><Relationship Id="rId10" Type="http://schemas.openxmlformats.org/officeDocument/2006/relationships/slideLayout" Target="../slideLayouts/slideLayout318.xml"/><Relationship Id="rId4" Type="http://schemas.openxmlformats.org/officeDocument/2006/relationships/slideLayout" Target="../slideLayouts/slideLayout312.xml"/><Relationship Id="rId9" Type="http://schemas.openxmlformats.org/officeDocument/2006/relationships/slideLayout" Target="../slideLayouts/slideLayout3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27.xml"/><Relationship Id="rId3" Type="http://schemas.openxmlformats.org/officeDocument/2006/relationships/slideLayout" Target="../slideLayouts/slideLayout322.xml"/><Relationship Id="rId7" Type="http://schemas.openxmlformats.org/officeDocument/2006/relationships/slideLayout" Target="../slideLayouts/slideLayout326.xml"/><Relationship Id="rId12" Type="http://schemas.openxmlformats.org/officeDocument/2006/relationships/theme" Target="../theme/theme30.xml"/><Relationship Id="rId2" Type="http://schemas.openxmlformats.org/officeDocument/2006/relationships/slideLayout" Target="../slideLayouts/slideLayout321.xml"/><Relationship Id="rId1" Type="http://schemas.openxmlformats.org/officeDocument/2006/relationships/slideLayout" Target="../slideLayouts/slideLayout320.xml"/><Relationship Id="rId6" Type="http://schemas.openxmlformats.org/officeDocument/2006/relationships/slideLayout" Target="../slideLayouts/slideLayout325.xml"/><Relationship Id="rId11" Type="http://schemas.openxmlformats.org/officeDocument/2006/relationships/slideLayout" Target="../slideLayouts/slideLayout330.xml"/><Relationship Id="rId5" Type="http://schemas.openxmlformats.org/officeDocument/2006/relationships/slideLayout" Target="../slideLayouts/slideLayout324.xml"/><Relationship Id="rId10" Type="http://schemas.openxmlformats.org/officeDocument/2006/relationships/slideLayout" Target="../slideLayouts/slideLayout329.xml"/><Relationship Id="rId4" Type="http://schemas.openxmlformats.org/officeDocument/2006/relationships/slideLayout" Target="../slideLayouts/slideLayout323.xml"/><Relationship Id="rId9" Type="http://schemas.openxmlformats.org/officeDocument/2006/relationships/slideLayout" Target="../slideLayouts/slideLayout328.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38.xml"/><Relationship Id="rId3" Type="http://schemas.openxmlformats.org/officeDocument/2006/relationships/slideLayout" Target="../slideLayouts/slideLayout333.xml"/><Relationship Id="rId7" Type="http://schemas.openxmlformats.org/officeDocument/2006/relationships/slideLayout" Target="../slideLayouts/slideLayout337.xml"/><Relationship Id="rId12" Type="http://schemas.openxmlformats.org/officeDocument/2006/relationships/theme" Target="../theme/theme31.xml"/><Relationship Id="rId2" Type="http://schemas.openxmlformats.org/officeDocument/2006/relationships/slideLayout" Target="../slideLayouts/slideLayout332.xml"/><Relationship Id="rId1" Type="http://schemas.openxmlformats.org/officeDocument/2006/relationships/slideLayout" Target="../slideLayouts/slideLayout331.xml"/><Relationship Id="rId6" Type="http://schemas.openxmlformats.org/officeDocument/2006/relationships/slideLayout" Target="../slideLayouts/slideLayout336.xml"/><Relationship Id="rId11" Type="http://schemas.openxmlformats.org/officeDocument/2006/relationships/slideLayout" Target="../slideLayouts/slideLayout341.xml"/><Relationship Id="rId5" Type="http://schemas.openxmlformats.org/officeDocument/2006/relationships/slideLayout" Target="../slideLayouts/slideLayout335.xml"/><Relationship Id="rId10" Type="http://schemas.openxmlformats.org/officeDocument/2006/relationships/slideLayout" Target="../slideLayouts/slideLayout340.xml"/><Relationship Id="rId4" Type="http://schemas.openxmlformats.org/officeDocument/2006/relationships/slideLayout" Target="../slideLayouts/slideLayout334.xml"/><Relationship Id="rId9" Type="http://schemas.openxmlformats.org/officeDocument/2006/relationships/slideLayout" Target="../slideLayouts/slideLayout339.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49.xml"/><Relationship Id="rId3" Type="http://schemas.openxmlformats.org/officeDocument/2006/relationships/slideLayout" Target="../slideLayouts/slideLayout344.xml"/><Relationship Id="rId7" Type="http://schemas.openxmlformats.org/officeDocument/2006/relationships/slideLayout" Target="../slideLayouts/slideLayout348.xml"/><Relationship Id="rId12" Type="http://schemas.openxmlformats.org/officeDocument/2006/relationships/theme" Target="../theme/theme32.xml"/><Relationship Id="rId2" Type="http://schemas.openxmlformats.org/officeDocument/2006/relationships/slideLayout" Target="../slideLayouts/slideLayout343.xml"/><Relationship Id="rId1" Type="http://schemas.openxmlformats.org/officeDocument/2006/relationships/slideLayout" Target="../slideLayouts/slideLayout342.xml"/><Relationship Id="rId6" Type="http://schemas.openxmlformats.org/officeDocument/2006/relationships/slideLayout" Target="../slideLayouts/slideLayout347.xml"/><Relationship Id="rId11" Type="http://schemas.openxmlformats.org/officeDocument/2006/relationships/slideLayout" Target="../slideLayouts/slideLayout352.xml"/><Relationship Id="rId5" Type="http://schemas.openxmlformats.org/officeDocument/2006/relationships/slideLayout" Target="../slideLayouts/slideLayout346.xml"/><Relationship Id="rId10" Type="http://schemas.openxmlformats.org/officeDocument/2006/relationships/slideLayout" Target="../slideLayouts/slideLayout351.xml"/><Relationship Id="rId4" Type="http://schemas.openxmlformats.org/officeDocument/2006/relationships/slideLayout" Target="../slideLayouts/slideLayout345.xml"/><Relationship Id="rId9" Type="http://schemas.openxmlformats.org/officeDocument/2006/relationships/slideLayout" Target="../slideLayouts/slideLayout350.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360.xml"/><Relationship Id="rId3" Type="http://schemas.openxmlformats.org/officeDocument/2006/relationships/slideLayout" Target="../slideLayouts/slideLayout355.xml"/><Relationship Id="rId7" Type="http://schemas.openxmlformats.org/officeDocument/2006/relationships/slideLayout" Target="../slideLayouts/slideLayout359.xml"/><Relationship Id="rId12" Type="http://schemas.openxmlformats.org/officeDocument/2006/relationships/theme" Target="../theme/theme33.xml"/><Relationship Id="rId2" Type="http://schemas.openxmlformats.org/officeDocument/2006/relationships/slideLayout" Target="../slideLayouts/slideLayout354.xml"/><Relationship Id="rId1" Type="http://schemas.openxmlformats.org/officeDocument/2006/relationships/slideLayout" Target="../slideLayouts/slideLayout353.xml"/><Relationship Id="rId6" Type="http://schemas.openxmlformats.org/officeDocument/2006/relationships/slideLayout" Target="../slideLayouts/slideLayout358.xml"/><Relationship Id="rId11" Type="http://schemas.openxmlformats.org/officeDocument/2006/relationships/slideLayout" Target="../slideLayouts/slideLayout363.xml"/><Relationship Id="rId5" Type="http://schemas.openxmlformats.org/officeDocument/2006/relationships/slideLayout" Target="../slideLayouts/slideLayout357.xml"/><Relationship Id="rId10" Type="http://schemas.openxmlformats.org/officeDocument/2006/relationships/slideLayout" Target="../slideLayouts/slideLayout362.xml"/><Relationship Id="rId4" Type="http://schemas.openxmlformats.org/officeDocument/2006/relationships/slideLayout" Target="../slideLayouts/slideLayout356.xml"/><Relationship Id="rId9" Type="http://schemas.openxmlformats.org/officeDocument/2006/relationships/slideLayout" Target="../slideLayouts/slideLayout361.xml"/></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371.xml"/><Relationship Id="rId3" Type="http://schemas.openxmlformats.org/officeDocument/2006/relationships/slideLayout" Target="../slideLayouts/slideLayout366.xml"/><Relationship Id="rId7" Type="http://schemas.openxmlformats.org/officeDocument/2006/relationships/slideLayout" Target="../slideLayouts/slideLayout370.xml"/><Relationship Id="rId12" Type="http://schemas.openxmlformats.org/officeDocument/2006/relationships/theme" Target="../theme/theme34.xml"/><Relationship Id="rId2" Type="http://schemas.openxmlformats.org/officeDocument/2006/relationships/slideLayout" Target="../slideLayouts/slideLayout365.xml"/><Relationship Id="rId1" Type="http://schemas.openxmlformats.org/officeDocument/2006/relationships/slideLayout" Target="../slideLayouts/slideLayout364.xml"/><Relationship Id="rId6" Type="http://schemas.openxmlformats.org/officeDocument/2006/relationships/slideLayout" Target="../slideLayouts/slideLayout369.xml"/><Relationship Id="rId11" Type="http://schemas.openxmlformats.org/officeDocument/2006/relationships/slideLayout" Target="../slideLayouts/slideLayout374.xml"/><Relationship Id="rId5" Type="http://schemas.openxmlformats.org/officeDocument/2006/relationships/slideLayout" Target="../slideLayouts/slideLayout368.xml"/><Relationship Id="rId10" Type="http://schemas.openxmlformats.org/officeDocument/2006/relationships/slideLayout" Target="../slideLayouts/slideLayout373.xml"/><Relationship Id="rId4" Type="http://schemas.openxmlformats.org/officeDocument/2006/relationships/slideLayout" Target="../slideLayouts/slideLayout367.xml"/><Relationship Id="rId9" Type="http://schemas.openxmlformats.org/officeDocument/2006/relationships/slideLayout" Target="../slideLayouts/slideLayout372.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382.xml"/><Relationship Id="rId13" Type="http://schemas.openxmlformats.org/officeDocument/2006/relationships/image" Target="../media/image3.jpeg"/><Relationship Id="rId3" Type="http://schemas.openxmlformats.org/officeDocument/2006/relationships/slideLayout" Target="../slideLayouts/slideLayout377.xml"/><Relationship Id="rId7" Type="http://schemas.openxmlformats.org/officeDocument/2006/relationships/slideLayout" Target="../slideLayouts/slideLayout381.xml"/><Relationship Id="rId12" Type="http://schemas.openxmlformats.org/officeDocument/2006/relationships/theme" Target="../theme/theme35.xml"/><Relationship Id="rId2" Type="http://schemas.openxmlformats.org/officeDocument/2006/relationships/slideLayout" Target="../slideLayouts/slideLayout376.xml"/><Relationship Id="rId1" Type="http://schemas.openxmlformats.org/officeDocument/2006/relationships/slideLayout" Target="../slideLayouts/slideLayout375.xml"/><Relationship Id="rId6" Type="http://schemas.openxmlformats.org/officeDocument/2006/relationships/slideLayout" Target="../slideLayouts/slideLayout380.xml"/><Relationship Id="rId11" Type="http://schemas.openxmlformats.org/officeDocument/2006/relationships/slideLayout" Target="../slideLayouts/slideLayout385.xml"/><Relationship Id="rId5" Type="http://schemas.openxmlformats.org/officeDocument/2006/relationships/slideLayout" Target="../slideLayouts/slideLayout379.xml"/><Relationship Id="rId10" Type="http://schemas.openxmlformats.org/officeDocument/2006/relationships/slideLayout" Target="../slideLayouts/slideLayout384.xml"/><Relationship Id="rId4" Type="http://schemas.openxmlformats.org/officeDocument/2006/relationships/slideLayout" Target="../slideLayouts/slideLayout378.xml"/><Relationship Id="rId9" Type="http://schemas.openxmlformats.org/officeDocument/2006/relationships/slideLayout" Target="../slideLayouts/slideLayout383.xml"/></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393.xml"/><Relationship Id="rId13" Type="http://schemas.openxmlformats.org/officeDocument/2006/relationships/image" Target="../media/image3.jpeg"/><Relationship Id="rId3" Type="http://schemas.openxmlformats.org/officeDocument/2006/relationships/slideLayout" Target="../slideLayouts/slideLayout388.xml"/><Relationship Id="rId7" Type="http://schemas.openxmlformats.org/officeDocument/2006/relationships/slideLayout" Target="../slideLayouts/slideLayout392.xml"/><Relationship Id="rId12" Type="http://schemas.openxmlformats.org/officeDocument/2006/relationships/theme" Target="../theme/theme36.xml"/><Relationship Id="rId2" Type="http://schemas.openxmlformats.org/officeDocument/2006/relationships/slideLayout" Target="../slideLayouts/slideLayout387.xml"/><Relationship Id="rId1" Type="http://schemas.openxmlformats.org/officeDocument/2006/relationships/slideLayout" Target="../slideLayouts/slideLayout386.xml"/><Relationship Id="rId6" Type="http://schemas.openxmlformats.org/officeDocument/2006/relationships/slideLayout" Target="../slideLayouts/slideLayout391.xml"/><Relationship Id="rId11" Type="http://schemas.openxmlformats.org/officeDocument/2006/relationships/slideLayout" Target="../slideLayouts/slideLayout396.xml"/><Relationship Id="rId5" Type="http://schemas.openxmlformats.org/officeDocument/2006/relationships/slideLayout" Target="../slideLayouts/slideLayout390.xml"/><Relationship Id="rId10" Type="http://schemas.openxmlformats.org/officeDocument/2006/relationships/slideLayout" Target="../slideLayouts/slideLayout395.xml"/><Relationship Id="rId4" Type="http://schemas.openxmlformats.org/officeDocument/2006/relationships/slideLayout" Target="../slideLayouts/slideLayout389.xml"/><Relationship Id="rId9" Type="http://schemas.openxmlformats.org/officeDocument/2006/relationships/slideLayout" Target="../slideLayouts/slideLayout394.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04.xml"/><Relationship Id="rId3" Type="http://schemas.openxmlformats.org/officeDocument/2006/relationships/slideLayout" Target="../slideLayouts/slideLayout399.xml"/><Relationship Id="rId7" Type="http://schemas.openxmlformats.org/officeDocument/2006/relationships/slideLayout" Target="../slideLayouts/slideLayout403.xml"/><Relationship Id="rId12" Type="http://schemas.openxmlformats.org/officeDocument/2006/relationships/theme" Target="../theme/theme37.xml"/><Relationship Id="rId2" Type="http://schemas.openxmlformats.org/officeDocument/2006/relationships/slideLayout" Target="../slideLayouts/slideLayout398.xml"/><Relationship Id="rId1" Type="http://schemas.openxmlformats.org/officeDocument/2006/relationships/slideLayout" Target="../slideLayouts/slideLayout397.xml"/><Relationship Id="rId6" Type="http://schemas.openxmlformats.org/officeDocument/2006/relationships/slideLayout" Target="../slideLayouts/slideLayout402.xml"/><Relationship Id="rId11" Type="http://schemas.openxmlformats.org/officeDocument/2006/relationships/slideLayout" Target="../slideLayouts/slideLayout407.xml"/><Relationship Id="rId5" Type="http://schemas.openxmlformats.org/officeDocument/2006/relationships/slideLayout" Target="../slideLayouts/slideLayout401.xml"/><Relationship Id="rId10" Type="http://schemas.openxmlformats.org/officeDocument/2006/relationships/slideLayout" Target="../slideLayouts/slideLayout406.xml"/><Relationship Id="rId4" Type="http://schemas.openxmlformats.org/officeDocument/2006/relationships/slideLayout" Target="../slideLayouts/slideLayout400.xml"/><Relationship Id="rId9" Type="http://schemas.openxmlformats.org/officeDocument/2006/relationships/slideLayout" Target="../slideLayouts/slideLayout405.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15.xml"/><Relationship Id="rId3" Type="http://schemas.openxmlformats.org/officeDocument/2006/relationships/slideLayout" Target="../slideLayouts/slideLayout410.xml"/><Relationship Id="rId7" Type="http://schemas.openxmlformats.org/officeDocument/2006/relationships/slideLayout" Target="../slideLayouts/slideLayout414.xml"/><Relationship Id="rId12" Type="http://schemas.openxmlformats.org/officeDocument/2006/relationships/theme" Target="../theme/theme38.xml"/><Relationship Id="rId2" Type="http://schemas.openxmlformats.org/officeDocument/2006/relationships/slideLayout" Target="../slideLayouts/slideLayout409.xml"/><Relationship Id="rId1" Type="http://schemas.openxmlformats.org/officeDocument/2006/relationships/slideLayout" Target="../slideLayouts/slideLayout408.xml"/><Relationship Id="rId6" Type="http://schemas.openxmlformats.org/officeDocument/2006/relationships/slideLayout" Target="../slideLayouts/slideLayout413.xml"/><Relationship Id="rId11" Type="http://schemas.openxmlformats.org/officeDocument/2006/relationships/slideLayout" Target="../slideLayouts/slideLayout418.xml"/><Relationship Id="rId5" Type="http://schemas.openxmlformats.org/officeDocument/2006/relationships/slideLayout" Target="../slideLayouts/slideLayout412.xml"/><Relationship Id="rId10" Type="http://schemas.openxmlformats.org/officeDocument/2006/relationships/slideLayout" Target="../slideLayouts/slideLayout417.xml"/><Relationship Id="rId4" Type="http://schemas.openxmlformats.org/officeDocument/2006/relationships/slideLayout" Target="../slideLayouts/slideLayout411.xml"/><Relationship Id="rId9" Type="http://schemas.openxmlformats.org/officeDocument/2006/relationships/slideLayout" Target="../slideLayouts/slideLayout416.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26.xml"/><Relationship Id="rId13" Type="http://schemas.openxmlformats.org/officeDocument/2006/relationships/image" Target="../media/image3.jpeg"/><Relationship Id="rId3" Type="http://schemas.openxmlformats.org/officeDocument/2006/relationships/slideLayout" Target="../slideLayouts/slideLayout421.xml"/><Relationship Id="rId7" Type="http://schemas.openxmlformats.org/officeDocument/2006/relationships/slideLayout" Target="../slideLayouts/slideLayout425.xml"/><Relationship Id="rId12" Type="http://schemas.openxmlformats.org/officeDocument/2006/relationships/theme" Target="../theme/theme39.xml"/><Relationship Id="rId2" Type="http://schemas.openxmlformats.org/officeDocument/2006/relationships/slideLayout" Target="../slideLayouts/slideLayout420.xml"/><Relationship Id="rId1" Type="http://schemas.openxmlformats.org/officeDocument/2006/relationships/slideLayout" Target="../slideLayouts/slideLayout419.xml"/><Relationship Id="rId6" Type="http://schemas.openxmlformats.org/officeDocument/2006/relationships/slideLayout" Target="../slideLayouts/slideLayout424.xml"/><Relationship Id="rId11" Type="http://schemas.openxmlformats.org/officeDocument/2006/relationships/slideLayout" Target="../slideLayouts/slideLayout429.xml"/><Relationship Id="rId5" Type="http://schemas.openxmlformats.org/officeDocument/2006/relationships/slideLayout" Target="../slideLayouts/slideLayout423.xml"/><Relationship Id="rId10" Type="http://schemas.openxmlformats.org/officeDocument/2006/relationships/slideLayout" Target="../slideLayouts/slideLayout428.xml"/><Relationship Id="rId4" Type="http://schemas.openxmlformats.org/officeDocument/2006/relationships/slideLayout" Target="../slideLayouts/slideLayout422.xml"/><Relationship Id="rId9" Type="http://schemas.openxmlformats.org/officeDocument/2006/relationships/slideLayout" Target="../slideLayouts/slideLayout4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7434587E-F6E1-43AC-BEFC-55A1C5EF6B54}" type="datetimeFigureOut">
              <a:rPr lang="ru-RU"/>
              <a:pPr>
                <a:defRPr/>
              </a:pPr>
              <a:t>26.08.2022</a:t>
            </a:fld>
            <a:endParaRPr lang="ru-RU"/>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ru-RU"/>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5C2FC4B0-CA89-4479-B15B-8D5DD4AFAAD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fade/>
  </p:transition>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1418631755"/>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425185806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120609972"/>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855707620"/>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1801367696"/>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2409149837"/>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1458368170"/>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1268921628"/>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147659305"/>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1074679607"/>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1228051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80148156"/>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2031880601"/>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225398059"/>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046885974"/>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1855739027"/>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263860204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2483955362"/>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093188922"/>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820277634"/>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2520296055"/>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78997806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334523592"/>
      </p:ext>
    </p:extLst>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500824137"/>
      </p:ext>
    </p:extLst>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2250695819"/>
      </p:ext>
    </p:extLst>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2164490508"/>
      </p:ext>
    </p:extLst>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1038693192"/>
      </p:ext>
    </p:extLst>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30" tIns="45715" rIns="91430" bIns="45715" numCol="1" anchor="ctr" anchorCtr="0" compatLnSpc="1">
            <a:prstTxWarp prst="textNoShape">
              <a:avLst/>
            </a:prstTxWarp>
          </a:bodyPr>
          <a:lstStyle/>
          <a:p>
            <a:pPr lvl="0"/>
            <a:r>
              <a:rPr lang="ru-RU"/>
              <a:t>Образец заголовка</a:t>
            </a:r>
          </a:p>
        </p:txBody>
      </p:sp>
      <p:sp>
        <p:nvSpPr>
          <p:cNvPr id="1027" name="Текст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30" tIns="45715" rIns="91430" bIns="45715"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1"/>
            <a:ext cx="2133600" cy="365125"/>
          </a:xfrm>
          <a:prstGeom prst="rect">
            <a:avLst/>
          </a:prstGeom>
        </p:spPr>
        <p:txBody>
          <a:bodyPr vert="horz" lIns="91430" tIns="45715" rIns="91430" bIns="45715" rtlCol="0" anchor="ctr"/>
          <a:lstStyle>
            <a:lvl1pPr algn="l" fontAlgn="auto">
              <a:spcBef>
                <a:spcPts val="0"/>
              </a:spcBef>
              <a:spcAft>
                <a:spcPts val="0"/>
              </a:spcAft>
              <a:defRPr sz="1200">
                <a:solidFill>
                  <a:schemeClr val="tx1">
                    <a:tint val="75000"/>
                  </a:schemeClr>
                </a:solidFill>
                <a:latin typeface="+mn-lt"/>
              </a:defRPr>
            </a:lvl1pPr>
          </a:lstStyle>
          <a:p>
            <a:pPr eaLnBrk="1" hangingPunct="1">
              <a:defRPr/>
            </a:pPr>
            <a:fld id="{A1E76C2F-905C-4A3E-A4B5-FAA05C8AC65F}" type="datetimeFigureOut">
              <a:rPr lang="ru-RU">
                <a:solidFill>
                  <a:prstClr val="black">
                    <a:tint val="75000"/>
                  </a:prstClr>
                </a:solidFill>
              </a:rPr>
              <a:pPr eaLnBrk="1" hangingPunct="1">
                <a:defRPr/>
              </a:pPr>
              <a:t>26.08.2022</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30" tIns="45715" rIns="91430" bIns="45715" rtlCol="0" anchor="ctr"/>
          <a:lstStyle>
            <a:lvl1pPr algn="ctr" fontAlgn="auto">
              <a:spcBef>
                <a:spcPts val="0"/>
              </a:spcBef>
              <a:spcAft>
                <a:spcPts val="0"/>
              </a:spcAft>
              <a:defRPr sz="1200">
                <a:solidFill>
                  <a:schemeClr val="tx1">
                    <a:tint val="75000"/>
                  </a:schemeClr>
                </a:solidFill>
                <a:latin typeface="+mn-lt"/>
              </a:defRPr>
            </a:lvl1pPr>
          </a:lstStyle>
          <a:p>
            <a:pPr eaLnBrk="1" hangingPunct="1">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30" tIns="45715" rIns="91430" bIns="45715" rtlCol="0" anchor="ctr"/>
          <a:lstStyle>
            <a:lvl1pPr algn="r" fontAlgn="auto">
              <a:spcBef>
                <a:spcPts val="0"/>
              </a:spcBef>
              <a:spcAft>
                <a:spcPts val="0"/>
              </a:spcAft>
              <a:defRPr sz="1200">
                <a:solidFill>
                  <a:schemeClr val="tx1">
                    <a:tint val="75000"/>
                  </a:schemeClr>
                </a:solidFill>
                <a:latin typeface="+mn-lt"/>
              </a:defRPr>
            </a:lvl1pPr>
          </a:lstStyle>
          <a:p>
            <a:pPr eaLnBrk="1" hangingPunct="1">
              <a:defRPr/>
            </a:pPr>
            <a:fld id="{42A3838A-3F06-41EF-9EC6-AF44CE50C2A5}" type="slidenum">
              <a:rPr lang="ru-RU">
                <a:solidFill>
                  <a:prstClr val="black">
                    <a:tint val="75000"/>
                  </a:prstClr>
                </a:solidFill>
              </a:rPr>
              <a:pPr eaLnBrk="1" hangingPunct="1">
                <a:defRPr/>
              </a:pPr>
              <a:t>‹#›</a:t>
            </a:fld>
            <a:endParaRPr lang="ru-RU">
              <a:solidFill>
                <a:prstClr val="black">
                  <a:tint val="75000"/>
                </a:prstClr>
              </a:solidFill>
            </a:endParaRPr>
          </a:p>
        </p:txBody>
      </p:sp>
    </p:spTree>
    <p:extLst>
      <p:ext uri="{BB962C8B-B14F-4D97-AF65-F5344CB8AC3E}">
        <p14:creationId xmlns:p14="http://schemas.microsoft.com/office/powerpoint/2010/main" val="2182265359"/>
      </p:ext>
    </p:extLst>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ransition spd="slow">
    <p:wedg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53" algn="ctr" rtl="0" fontAlgn="base">
        <a:spcBef>
          <a:spcPct val="0"/>
        </a:spcBef>
        <a:spcAft>
          <a:spcPct val="0"/>
        </a:spcAft>
        <a:defRPr sz="4400">
          <a:solidFill>
            <a:schemeClr val="tx1"/>
          </a:solidFill>
          <a:latin typeface="Calibri" pitchFamily="34" charset="0"/>
        </a:defRPr>
      </a:lvl6pPr>
      <a:lvl7pPr marL="914305" algn="ctr" rtl="0" fontAlgn="base">
        <a:spcBef>
          <a:spcPct val="0"/>
        </a:spcBef>
        <a:spcAft>
          <a:spcPct val="0"/>
        </a:spcAft>
        <a:defRPr sz="4400">
          <a:solidFill>
            <a:schemeClr val="tx1"/>
          </a:solidFill>
          <a:latin typeface="Calibri" pitchFamily="34" charset="0"/>
        </a:defRPr>
      </a:lvl7pPr>
      <a:lvl8pPr marL="1371458" algn="ctr" rtl="0" fontAlgn="base">
        <a:spcBef>
          <a:spcPct val="0"/>
        </a:spcBef>
        <a:spcAft>
          <a:spcPct val="0"/>
        </a:spcAft>
        <a:defRPr sz="4400">
          <a:solidFill>
            <a:schemeClr val="tx1"/>
          </a:solidFill>
          <a:latin typeface="Calibri" pitchFamily="34" charset="0"/>
        </a:defRPr>
      </a:lvl8pPr>
      <a:lvl9pPr marL="1828610" algn="ctr" rtl="0" fontAlgn="base">
        <a:spcBef>
          <a:spcPct val="0"/>
        </a:spcBef>
        <a:spcAft>
          <a:spcPct val="0"/>
        </a:spcAft>
        <a:defRPr sz="4400">
          <a:solidFill>
            <a:schemeClr val="tx1"/>
          </a:solidFill>
          <a:latin typeface="Calibri" pitchFamily="34" charset="0"/>
        </a:defRPr>
      </a:lvl9pPr>
    </p:titleStyle>
    <p:bodyStyle>
      <a:lvl1pPr marL="342865" indent="-342865"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873" indent="-28572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2882" indent="-228577"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034" indent="-228577"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187" indent="-228577"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340"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92"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45"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9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30" tIns="45715" rIns="91430" bIns="45715" numCol="1" anchor="ctr" anchorCtr="0" compatLnSpc="1">
            <a:prstTxWarp prst="textNoShape">
              <a:avLst/>
            </a:prstTxWarp>
          </a:bodyPr>
          <a:lstStyle/>
          <a:p>
            <a:pPr lvl="0"/>
            <a:r>
              <a:rPr lang="ru-RU"/>
              <a:t>Образец заголовка</a:t>
            </a:r>
          </a:p>
        </p:txBody>
      </p:sp>
      <p:sp>
        <p:nvSpPr>
          <p:cNvPr id="1027" name="Текст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30" tIns="45715" rIns="91430" bIns="45715"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1"/>
            <a:ext cx="2133600" cy="365125"/>
          </a:xfrm>
          <a:prstGeom prst="rect">
            <a:avLst/>
          </a:prstGeom>
        </p:spPr>
        <p:txBody>
          <a:bodyPr vert="horz" lIns="91430" tIns="45715" rIns="91430" bIns="45715" rtlCol="0" anchor="ctr"/>
          <a:lstStyle>
            <a:lvl1pPr algn="l" fontAlgn="auto">
              <a:spcBef>
                <a:spcPts val="0"/>
              </a:spcBef>
              <a:spcAft>
                <a:spcPts val="0"/>
              </a:spcAft>
              <a:defRPr sz="1200">
                <a:solidFill>
                  <a:schemeClr val="tx1">
                    <a:tint val="75000"/>
                  </a:schemeClr>
                </a:solidFill>
                <a:latin typeface="+mn-lt"/>
              </a:defRPr>
            </a:lvl1pPr>
          </a:lstStyle>
          <a:p>
            <a:pPr eaLnBrk="1" hangingPunct="1">
              <a:defRPr/>
            </a:pPr>
            <a:fld id="{A1E76C2F-905C-4A3E-A4B5-FAA05C8AC65F}" type="datetimeFigureOut">
              <a:rPr lang="ru-RU">
                <a:solidFill>
                  <a:prstClr val="black">
                    <a:tint val="75000"/>
                  </a:prstClr>
                </a:solidFill>
              </a:rPr>
              <a:pPr eaLnBrk="1" hangingPunct="1">
                <a:defRPr/>
              </a:pPr>
              <a:t>26.08.2022</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30" tIns="45715" rIns="91430" bIns="45715" rtlCol="0" anchor="ctr"/>
          <a:lstStyle>
            <a:lvl1pPr algn="ctr" fontAlgn="auto">
              <a:spcBef>
                <a:spcPts val="0"/>
              </a:spcBef>
              <a:spcAft>
                <a:spcPts val="0"/>
              </a:spcAft>
              <a:defRPr sz="1200">
                <a:solidFill>
                  <a:schemeClr val="tx1">
                    <a:tint val="75000"/>
                  </a:schemeClr>
                </a:solidFill>
                <a:latin typeface="+mn-lt"/>
              </a:defRPr>
            </a:lvl1pPr>
          </a:lstStyle>
          <a:p>
            <a:pPr eaLnBrk="1" hangingPunct="1">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30" tIns="45715" rIns="91430" bIns="45715" rtlCol="0" anchor="ctr"/>
          <a:lstStyle>
            <a:lvl1pPr algn="r" fontAlgn="auto">
              <a:spcBef>
                <a:spcPts val="0"/>
              </a:spcBef>
              <a:spcAft>
                <a:spcPts val="0"/>
              </a:spcAft>
              <a:defRPr sz="1200">
                <a:solidFill>
                  <a:schemeClr val="tx1">
                    <a:tint val="75000"/>
                  </a:schemeClr>
                </a:solidFill>
                <a:latin typeface="+mn-lt"/>
              </a:defRPr>
            </a:lvl1pPr>
          </a:lstStyle>
          <a:p>
            <a:pPr eaLnBrk="1" hangingPunct="1">
              <a:defRPr/>
            </a:pPr>
            <a:fld id="{42A3838A-3F06-41EF-9EC6-AF44CE50C2A5}" type="slidenum">
              <a:rPr lang="ru-RU">
                <a:solidFill>
                  <a:prstClr val="black">
                    <a:tint val="75000"/>
                  </a:prstClr>
                </a:solidFill>
              </a:rPr>
              <a:pPr eaLnBrk="1" hangingPunct="1">
                <a:defRPr/>
              </a:pPr>
              <a:t>‹#›</a:t>
            </a:fld>
            <a:endParaRPr lang="ru-RU">
              <a:solidFill>
                <a:prstClr val="black">
                  <a:tint val="75000"/>
                </a:prstClr>
              </a:solidFill>
            </a:endParaRPr>
          </a:p>
        </p:txBody>
      </p:sp>
    </p:spTree>
    <p:extLst>
      <p:ext uri="{BB962C8B-B14F-4D97-AF65-F5344CB8AC3E}">
        <p14:creationId xmlns:p14="http://schemas.microsoft.com/office/powerpoint/2010/main" val="647378561"/>
      </p:ext>
    </p:extLst>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ransition spd="slow">
    <p:wedg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53" algn="ctr" rtl="0" fontAlgn="base">
        <a:spcBef>
          <a:spcPct val="0"/>
        </a:spcBef>
        <a:spcAft>
          <a:spcPct val="0"/>
        </a:spcAft>
        <a:defRPr sz="4400">
          <a:solidFill>
            <a:schemeClr val="tx1"/>
          </a:solidFill>
          <a:latin typeface="Calibri" pitchFamily="34" charset="0"/>
        </a:defRPr>
      </a:lvl6pPr>
      <a:lvl7pPr marL="914305" algn="ctr" rtl="0" fontAlgn="base">
        <a:spcBef>
          <a:spcPct val="0"/>
        </a:spcBef>
        <a:spcAft>
          <a:spcPct val="0"/>
        </a:spcAft>
        <a:defRPr sz="4400">
          <a:solidFill>
            <a:schemeClr val="tx1"/>
          </a:solidFill>
          <a:latin typeface="Calibri" pitchFamily="34" charset="0"/>
        </a:defRPr>
      </a:lvl7pPr>
      <a:lvl8pPr marL="1371458" algn="ctr" rtl="0" fontAlgn="base">
        <a:spcBef>
          <a:spcPct val="0"/>
        </a:spcBef>
        <a:spcAft>
          <a:spcPct val="0"/>
        </a:spcAft>
        <a:defRPr sz="4400">
          <a:solidFill>
            <a:schemeClr val="tx1"/>
          </a:solidFill>
          <a:latin typeface="Calibri" pitchFamily="34" charset="0"/>
        </a:defRPr>
      </a:lvl8pPr>
      <a:lvl9pPr marL="1828610" algn="ctr" rtl="0" fontAlgn="base">
        <a:spcBef>
          <a:spcPct val="0"/>
        </a:spcBef>
        <a:spcAft>
          <a:spcPct val="0"/>
        </a:spcAft>
        <a:defRPr sz="4400">
          <a:solidFill>
            <a:schemeClr val="tx1"/>
          </a:solidFill>
          <a:latin typeface="Calibri" pitchFamily="34" charset="0"/>
        </a:defRPr>
      </a:lvl9pPr>
    </p:titleStyle>
    <p:bodyStyle>
      <a:lvl1pPr marL="342865" indent="-342865"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873" indent="-28572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2882" indent="-228577"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034" indent="-228577"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187" indent="-228577"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340"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92"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45"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9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30" tIns="45715" rIns="91430" bIns="45715" numCol="1" anchor="ctr" anchorCtr="0" compatLnSpc="1">
            <a:prstTxWarp prst="textNoShape">
              <a:avLst/>
            </a:prstTxWarp>
          </a:bodyPr>
          <a:lstStyle/>
          <a:p>
            <a:pPr lvl="0"/>
            <a:r>
              <a:rPr lang="ru-RU"/>
              <a:t>Образец заголовка</a:t>
            </a:r>
          </a:p>
        </p:txBody>
      </p:sp>
      <p:sp>
        <p:nvSpPr>
          <p:cNvPr id="1027" name="Rectangle 3"/>
          <p:cNvSpPr>
            <a:spLocks noGrp="1" noChangeArrowheads="1"/>
          </p:cNvSpPr>
          <p:nvPr>
            <p:ph type="body" idx="1"/>
          </p:nvPr>
        </p:nvSpPr>
        <p:spPr bwMode="auto">
          <a:xfrm>
            <a:off x="457200" y="1600201"/>
            <a:ext cx="8229600" cy="4525963"/>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defRPr sz="1400"/>
            </a:lvl1pPr>
          </a:lstStyle>
          <a:p>
            <a:pPr eaLnBrk="1" hangingPunct="1"/>
            <a:endParaRPr lang="ru-RU">
              <a:solidFill>
                <a:srgbClr val="000000"/>
              </a:solidFill>
              <a:latin typeface="Arial" pitchFamily="34"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lgn="ctr">
              <a:defRPr sz="1400"/>
            </a:lvl1pPr>
          </a:lstStyle>
          <a:p>
            <a:pPr eaLnBrk="1" hangingPunct="1"/>
            <a:endParaRPr lang="ru-RU">
              <a:solidFill>
                <a:srgbClr val="000000"/>
              </a:solidFill>
              <a:latin typeface="Arial" pitchFamily="34"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lgn="r">
              <a:defRPr sz="1400"/>
            </a:lvl1pPr>
          </a:lstStyle>
          <a:p>
            <a:pPr eaLnBrk="1" hangingPunct="1"/>
            <a:fld id="{1C8AADB8-F20C-48BD-9090-9749051CBF43}" type="slidenum">
              <a:rPr lang="ru-RU">
                <a:solidFill>
                  <a:srgbClr val="000000"/>
                </a:solidFill>
                <a:latin typeface="Arial" pitchFamily="34" charset="0"/>
              </a:rPr>
              <a:pPr eaLnBrk="1" hangingPunct="1"/>
              <a:t>‹#›</a:t>
            </a:fld>
            <a:endParaRPr lang="ru-RU">
              <a:solidFill>
                <a:srgbClr val="000000"/>
              </a:solidFill>
              <a:latin typeface="Arial" pitchFamily="34" charset="0"/>
            </a:endParaRPr>
          </a:p>
        </p:txBody>
      </p:sp>
    </p:spTree>
    <p:extLst>
      <p:ext uri="{BB962C8B-B14F-4D97-AF65-F5344CB8AC3E}">
        <p14:creationId xmlns:p14="http://schemas.microsoft.com/office/powerpoint/2010/main" val="1862809305"/>
      </p:ext>
    </p:extLst>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153" algn="ctr" rtl="0" fontAlgn="base">
        <a:spcBef>
          <a:spcPct val="0"/>
        </a:spcBef>
        <a:spcAft>
          <a:spcPct val="0"/>
        </a:spcAft>
        <a:defRPr sz="4400">
          <a:solidFill>
            <a:schemeClr val="tx2"/>
          </a:solidFill>
          <a:latin typeface="Arial" pitchFamily="34" charset="0"/>
        </a:defRPr>
      </a:lvl6pPr>
      <a:lvl7pPr marL="914305" algn="ctr" rtl="0" fontAlgn="base">
        <a:spcBef>
          <a:spcPct val="0"/>
        </a:spcBef>
        <a:spcAft>
          <a:spcPct val="0"/>
        </a:spcAft>
        <a:defRPr sz="4400">
          <a:solidFill>
            <a:schemeClr val="tx2"/>
          </a:solidFill>
          <a:latin typeface="Arial" pitchFamily="34" charset="0"/>
        </a:defRPr>
      </a:lvl7pPr>
      <a:lvl8pPr marL="1371458" algn="ctr" rtl="0" fontAlgn="base">
        <a:spcBef>
          <a:spcPct val="0"/>
        </a:spcBef>
        <a:spcAft>
          <a:spcPct val="0"/>
        </a:spcAft>
        <a:defRPr sz="4400">
          <a:solidFill>
            <a:schemeClr val="tx2"/>
          </a:solidFill>
          <a:latin typeface="Arial" pitchFamily="34" charset="0"/>
        </a:defRPr>
      </a:lvl8pPr>
      <a:lvl9pPr marL="1828610" algn="ctr" rtl="0" fontAlgn="base">
        <a:spcBef>
          <a:spcPct val="0"/>
        </a:spcBef>
        <a:spcAft>
          <a:spcPct val="0"/>
        </a:spcAft>
        <a:defRPr sz="4400">
          <a:solidFill>
            <a:schemeClr val="tx2"/>
          </a:solidFill>
          <a:latin typeface="Arial" pitchFamily="34" charset="0"/>
        </a:defRPr>
      </a:lvl9pPr>
    </p:titleStyle>
    <p:bodyStyle>
      <a:lvl1pPr marL="342865" indent="-342865" algn="l" rtl="0" fontAlgn="base">
        <a:spcBef>
          <a:spcPct val="20000"/>
        </a:spcBef>
        <a:spcAft>
          <a:spcPct val="0"/>
        </a:spcAft>
        <a:buChar char="•"/>
        <a:defRPr sz="3200">
          <a:solidFill>
            <a:schemeClr val="tx1"/>
          </a:solidFill>
          <a:latin typeface="+mn-lt"/>
          <a:ea typeface="+mn-ea"/>
          <a:cs typeface="+mn-cs"/>
        </a:defRPr>
      </a:lvl1pPr>
      <a:lvl2pPr marL="742873" indent="-285720" algn="l" rtl="0" fontAlgn="base">
        <a:spcBef>
          <a:spcPct val="20000"/>
        </a:spcBef>
        <a:spcAft>
          <a:spcPct val="0"/>
        </a:spcAft>
        <a:buChar char="–"/>
        <a:defRPr sz="2800">
          <a:solidFill>
            <a:schemeClr val="tx1"/>
          </a:solidFill>
          <a:latin typeface="+mn-lt"/>
        </a:defRPr>
      </a:lvl2pPr>
      <a:lvl3pPr marL="1142882" indent="-228577" algn="l" rtl="0" fontAlgn="base">
        <a:spcBef>
          <a:spcPct val="20000"/>
        </a:spcBef>
        <a:spcAft>
          <a:spcPct val="0"/>
        </a:spcAft>
        <a:buChar char="•"/>
        <a:defRPr sz="2400">
          <a:solidFill>
            <a:schemeClr val="tx1"/>
          </a:solidFill>
          <a:latin typeface="+mn-lt"/>
        </a:defRPr>
      </a:lvl3pPr>
      <a:lvl4pPr marL="1600034" indent="-228577" algn="l" rtl="0" fontAlgn="base">
        <a:spcBef>
          <a:spcPct val="20000"/>
        </a:spcBef>
        <a:spcAft>
          <a:spcPct val="0"/>
        </a:spcAft>
        <a:buChar char="–"/>
        <a:defRPr sz="2000">
          <a:solidFill>
            <a:schemeClr val="tx1"/>
          </a:solidFill>
          <a:latin typeface="+mn-lt"/>
        </a:defRPr>
      </a:lvl4pPr>
      <a:lvl5pPr marL="2057187" indent="-228577" algn="l" rtl="0" fontAlgn="base">
        <a:spcBef>
          <a:spcPct val="20000"/>
        </a:spcBef>
        <a:spcAft>
          <a:spcPct val="0"/>
        </a:spcAft>
        <a:buChar char="»"/>
        <a:defRPr sz="2000">
          <a:solidFill>
            <a:schemeClr val="tx1"/>
          </a:solidFill>
          <a:latin typeface="+mn-lt"/>
        </a:defRPr>
      </a:lvl5pPr>
      <a:lvl6pPr marL="2514340" indent="-228577" algn="l" rtl="0" fontAlgn="base">
        <a:spcBef>
          <a:spcPct val="20000"/>
        </a:spcBef>
        <a:spcAft>
          <a:spcPct val="0"/>
        </a:spcAft>
        <a:buChar char="»"/>
        <a:defRPr sz="2000">
          <a:solidFill>
            <a:schemeClr val="tx1"/>
          </a:solidFill>
          <a:latin typeface="+mn-lt"/>
        </a:defRPr>
      </a:lvl6pPr>
      <a:lvl7pPr marL="2971492" indent="-228577" algn="l" rtl="0" fontAlgn="base">
        <a:spcBef>
          <a:spcPct val="20000"/>
        </a:spcBef>
        <a:spcAft>
          <a:spcPct val="0"/>
        </a:spcAft>
        <a:buChar char="»"/>
        <a:defRPr sz="2000">
          <a:solidFill>
            <a:schemeClr val="tx1"/>
          </a:solidFill>
          <a:latin typeface="+mn-lt"/>
        </a:defRPr>
      </a:lvl7pPr>
      <a:lvl8pPr marL="3428645" indent="-228577" algn="l" rtl="0" fontAlgn="base">
        <a:spcBef>
          <a:spcPct val="20000"/>
        </a:spcBef>
        <a:spcAft>
          <a:spcPct val="0"/>
        </a:spcAft>
        <a:buChar char="»"/>
        <a:defRPr sz="2000">
          <a:solidFill>
            <a:schemeClr val="tx1"/>
          </a:solidFill>
          <a:latin typeface="+mn-lt"/>
        </a:defRPr>
      </a:lvl8pPr>
      <a:lvl9pPr marL="3885797" indent="-228577"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30" tIns="45715" rIns="91430" bIns="45715" numCol="1" anchor="ctr" anchorCtr="0" compatLnSpc="1">
            <a:prstTxWarp prst="textNoShape">
              <a:avLst/>
            </a:prstTxWarp>
          </a:bodyPr>
          <a:lstStyle/>
          <a:p>
            <a:pPr lvl="0"/>
            <a:r>
              <a:rPr lang="ru-RU"/>
              <a:t>Образец заголовка</a:t>
            </a:r>
          </a:p>
        </p:txBody>
      </p:sp>
      <p:sp>
        <p:nvSpPr>
          <p:cNvPr id="1027" name="Rectangle 3"/>
          <p:cNvSpPr>
            <a:spLocks noGrp="1" noChangeArrowheads="1"/>
          </p:cNvSpPr>
          <p:nvPr>
            <p:ph type="body" idx="1"/>
          </p:nvPr>
        </p:nvSpPr>
        <p:spPr bwMode="auto">
          <a:xfrm>
            <a:off x="457200" y="1600201"/>
            <a:ext cx="8229600" cy="4525963"/>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defRPr sz="1400"/>
            </a:lvl1pPr>
          </a:lstStyle>
          <a:p>
            <a:pPr eaLnBrk="1" hangingPunct="1"/>
            <a:endParaRPr lang="ru-RU">
              <a:solidFill>
                <a:srgbClr val="000000"/>
              </a:solidFill>
              <a:latin typeface="Arial" pitchFamily="34"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lgn="ctr">
              <a:defRPr sz="1400"/>
            </a:lvl1pPr>
          </a:lstStyle>
          <a:p>
            <a:pPr eaLnBrk="1" hangingPunct="1"/>
            <a:endParaRPr lang="ru-RU">
              <a:solidFill>
                <a:srgbClr val="000000"/>
              </a:solidFill>
              <a:latin typeface="Arial" pitchFamily="34"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lgn="r">
              <a:defRPr sz="1400"/>
            </a:lvl1pPr>
          </a:lstStyle>
          <a:p>
            <a:pPr eaLnBrk="1" hangingPunct="1"/>
            <a:fld id="{1C8AADB8-F20C-48BD-9090-9749051CBF43}" type="slidenum">
              <a:rPr lang="ru-RU">
                <a:solidFill>
                  <a:srgbClr val="000000"/>
                </a:solidFill>
                <a:latin typeface="Arial" pitchFamily="34" charset="0"/>
              </a:rPr>
              <a:pPr eaLnBrk="1" hangingPunct="1"/>
              <a:t>‹#›</a:t>
            </a:fld>
            <a:endParaRPr lang="ru-RU">
              <a:solidFill>
                <a:srgbClr val="000000"/>
              </a:solidFill>
              <a:latin typeface="Arial" pitchFamily="34" charset="0"/>
            </a:endParaRPr>
          </a:p>
        </p:txBody>
      </p:sp>
    </p:spTree>
    <p:extLst>
      <p:ext uri="{BB962C8B-B14F-4D97-AF65-F5344CB8AC3E}">
        <p14:creationId xmlns:p14="http://schemas.microsoft.com/office/powerpoint/2010/main" val="3270764326"/>
      </p:ext>
    </p:extLst>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153" algn="ctr" rtl="0" fontAlgn="base">
        <a:spcBef>
          <a:spcPct val="0"/>
        </a:spcBef>
        <a:spcAft>
          <a:spcPct val="0"/>
        </a:spcAft>
        <a:defRPr sz="4400">
          <a:solidFill>
            <a:schemeClr val="tx2"/>
          </a:solidFill>
          <a:latin typeface="Arial" pitchFamily="34" charset="0"/>
        </a:defRPr>
      </a:lvl6pPr>
      <a:lvl7pPr marL="914305" algn="ctr" rtl="0" fontAlgn="base">
        <a:spcBef>
          <a:spcPct val="0"/>
        </a:spcBef>
        <a:spcAft>
          <a:spcPct val="0"/>
        </a:spcAft>
        <a:defRPr sz="4400">
          <a:solidFill>
            <a:schemeClr val="tx2"/>
          </a:solidFill>
          <a:latin typeface="Arial" pitchFamily="34" charset="0"/>
        </a:defRPr>
      </a:lvl7pPr>
      <a:lvl8pPr marL="1371458" algn="ctr" rtl="0" fontAlgn="base">
        <a:spcBef>
          <a:spcPct val="0"/>
        </a:spcBef>
        <a:spcAft>
          <a:spcPct val="0"/>
        </a:spcAft>
        <a:defRPr sz="4400">
          <a:solidFill>
            <a:schemeClr val="tx2"/>
          </a:solidFill>
          <a:latin typeface="Arial" pitchFamily="34" charset="0"/>
        </a:defRPr>
      </a:lvl8pPr>
      <a:lvl9pPr marL="1828610" algn="ctr" rtl="0" fontAlgn="base">
        <a:spcBef>
          <a:spcPct val="0"/>
        </a:spcBef>
        <a:spcAft>
          <a:spcPct val="0"/>
        </a:spcAft>
        <a:defRPr sz="4400">
          <a:solidFill>
            <a:schemeClr val="tx2"/>
          </a:solidFill>
          <a:latin typeface="Arial" pitchFamily="34" charset="0"/>
        </a:defRPr>
      </a:lvl9pPr>
    </p:titleStyle>
    <p:bodyStyle>
      <a:lvl1pPr marL="342865" indent="-342865" algn="l" rtl="0" fontAlgn="base">
        <a:spcBef>
          <a:spcPct val="20000"/>
        </a:spcBef>
        <a:spcAft>
          <a:spcPct val="0"/>
        </a:spcAft>
        <a:buChar char="•"/>
        <a:defRPr sz="3200">
          <a:solidFill>
            <a:schemeClr val="tx1"/>
          </a:solidFill>
          <a:latin typeface="+mn-lt"/>
          <a:ea typeface="+mn-ea"/>
          <a:cs typeface="+mn-cs"/>
        </a:defRPr>
      </a:lvl1pPr>
      <a:lvl2pPr marL="742873" indent="-285720" algn="l" rtl="0" fontAlgn="base">
        <a:spcBef>
          <a:spcPct val="20000"/>
        </a:spcBef>
        <a:spcAft>
          <a:spcPct val="0"/>
        </a:spcAft>
        <a:buChar char="–"/>
        <a:defRPr sz="2800">
          <a:solidFill>
            <a:schemeClr val="tx1"/>
          </a:solidFill>
          <a:latin typeface="+mn-lt"/>
        </a:defRPr>
      </a:lvl2pPr>
      <a:lvl3pPr marL="1142882" indent="-228577" algn="l" rtl="0" fontAlgn="base">
        <a:spcBef>
          <a:spcPct val="20000"/>
        </a:spcBef>
        <a:spcAft>
          <a:spcPct val="0"/>
        </a:spcAft>
        <a:buChar char="•"/>
        <a:defRPr sz="2400">
          <a:solidFill>
            <a:schemeClr val="tx1"/>
          </a:solidFill>
          <a:latin typeface="+mn-lt"/>
        </a:defRPr>
      </a:lvl3pPr>
      <a:lvl4pPr marL="1600034" indent="-228577" algn="l" rtl="0" fontAlgn="base">
        <a:spcBef>
          <a:spcPct val="20000"/>
        </a:spcBef>
        <a:spcAft>
          <a:spcPct val="0"/>
        </a:spcAft>
        <a:buChar char="–"/>
        <a:defRPr sz="2000">
          <a:solidFill>
            <a:schemeClr val="tx1"/>
          </a:solidFill>
          <a:latin typeface="+mn-lt"/>
        </a:defRPr>
      </a:lvl4pPr>
      <a:lvl5pPr marL="2057187" indent="-228577" algn="l" rtl="0" fontAlgn="base">
        <a:spcBef>
          <a:spcPct val="20000"/>
        </a:spcBef>
        <a:spcAft>
          <a:spcPct val="0"/>
        </a:spcAft>
        <a:buChar char="»"/>
        <a:defRPr sz="2000">
          <a:solidFill>
            <a:schemeClr val="tx1"/>
          </a:solidFill>
          <a:latin typeface="+mn-lt"/>
        </a:defRPr>
      </a:lvl5pPr>
      <a:lvl6pPr marL="2514340" indent="-228577" algn="l" rtl="0" fontAlgn="base">
        <a:spcBef>
          <a:spcPct val="20000"/>
        </a:spcBef>
        <a:spcAft>
          <a:spcPct val="0"/>
        </a:spcAft>
        <a:buChar char="»"/>
        <a:defRPr sz="2000">
          <a:solidFill>
            <a:schemeClr val="tx1"/>
          </a:solidFill>
          <a:latin typeface="+mn-lt"/>
        </a:defRPr>
      </a:lvl6pPr>
      <a:lvl7pPr marL="2971492" indent="-228577" algn="l" rtl="0" fontAlgn="base">
        <a:spcBef>
          <a:spcPct val="20000"/>
        </a:spcBef>
        <a:spcAft>
          <a:spcPct val="0"/>
        </a:spcAft>
        <a:buChar char="»"/>
        <a:defRPr sz="2000">
          <a:solidFill>
            <a:schemeClr val="tx1"/>
          </a:solidFill>
          <a:latin typeface="+mn-lt"/>
        </a:defRPr>
      </a:lvl7pPr>
      <a:lvl8pPr marL="3428645" indent="-228577" algn="l" rtl="0" fontAlgn="base">
        <a:spcBef>
          <a:spcPct val="20000"/>
        </a:spcBef>
        <a:spcAft>
          <a:spcPct val="0"/>
        </a:spcAft>
        <a:buChar char="»"/>
        <a:defRPr sz="2000">
          <a:solidFill>
            <a:schemeClr val="tx1"/>
          </a:solidFill>
          <a:latin typeface="+mn-lt"/>
        </a:defRPr>
      </a:lvl8pPr>
      <a:lvl9pPr marL="3885797" indent="-228577"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30" tIns="45715" rIns="91430" bIns="45715" numCol="1" anchor="ctr" anchorCtr="0" compatLnSpc="1">
            <a:prstTxWarp prst="textNoShape">
              <a:avLst/>
            </a:prstTxWarp>
          </a:bodyPr>
          <a:lstStyle/>
          <a:p>
            <a:pPr lvl="0"/>
            <a:r>
              <a:rPr lang="ru-RU"/>
              <a:t>Образец заголовка</a:t>
            </a:r>
          </a:p>
        </p:txBody>
      </p:sp>
      <p:sp>
        <p:nvSpPr>
          <p:cNvPr id="1027" name="Текст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30" tIns="45715" rIns="91430" bIns="45715"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1"/>
            <a:ext cx="2133600" cy="365125"/>
          </a:xfrm>
          <a:prstGeom prst="rect">
            <a:avLst/>
          </a:prstGeom>
        </p:spPr>
        <p:txBody>
          <a:bodyPr vert="horz" lIns="91430" tIns="45715" rIns="91430" bIns="45715" rtlCol="0" anchor="ctr"/>
          <a:lstStyle>
            <a:lvl1pPr algn="l" fontAlgn="auto">
              <a:spcBef>
                <a:spcPts val="0"/>
              </a:spcBef>
              <a:spcAft>
                <a:spcPts val="0"/>
              </a:spcAft>
              <a:defRPr sz="1200">
                <a:solidFill>
                  <a:schemeClr val="tx1">
                    <a:tint val="75000"/>
                  </a:schemeClr>
                </a:solidFill>
                <a:latin typeface="+mn-lt"/>
              </a:defRPr>
            </a:lvl1pPr>
          </a:lstStyle>
          <a:p>
            <a:pPr eaLnBrk="1" hangingPunct="1">
              <a:defRPr/>
            </a:pPr>
            <a:fld id="{A1E76C2F-905C-4A3E-A4B5-FAA05C8AC65F}" type="datetimeFigureOut">
              <a:rPr lang="ru-RU">
                <a:solidFill>
                  <a:prstClr val="black">
                    <a:tint val="75000"/>
                  </a:prstClr>
                </a:solidFill>
              </a:rPr>
              <a:pPr eaLnBrk="1" hangingPunct="1">
                <a:defRPr/>
              </a:pPr>
              <a:t>26.08.2022</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30" tIns="45715" rIns="91430" bIns="45715" rtlCol="0" anchor="ctr"/>
          <a:lstStyle>
            <a:lvl1pPr algn="ctr" fontAlgn="auto">
              <a:spcBef>
                <a:spcPts val="0"/>
              </a:spcBef>
              <a:spcAft>
                <a:spcPts val="0"/>
              </a:spcAft>
              <a:defRPr sz="1200">
                <a:solidFill>
                  <a:schemeClr val="tx1">
                    <a:tint val="75000"/>
                  </a:schemeClr>
                </a:solidFill>
                <a:latin typeface="+mn-lt"/>
              </a:defRPr>
            </a:lvl1pPr>
          </a:lstStyle>
          <a:p>
            <a:pPr eaLnBrk="1" hangingPunct="1">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30" tIns="45715" rIns="91430" bIns="45715" rtlCol="0" anchor="ctr"/>
          <a:lstStyle>
            <a:lvl1pPr algn="r" fontAlgn="auto">
              <a:spcBef>
                <a:spcPts val="0"/>
              </a:spcBef>
              <a:spcAft>
                <a:spcPts val="0"/>
              </a:spcAft>
              <a:defRPr sz="1200">
                <a:solidFill>
                  <a:schemeClr val="tx1">
                    <a:tint val="75000"/>
                  </a:schemeClr>
                </a:solidFill>
                <a:latin typeface="+mn-lt"/>
              </a:defRPr>
            </a:lvl1pPr>
          </a:lstStyle>
          <a:p>
            <a:pPr eaLnBrk="1" hangingPunct="1">
              <a:defRPr/>
            </a:pPr>
            <a:fld id="{42A3838A-3F06-41EF-9EC6-AF44CE50C2A5}" type="slidenum">
              <a:rPr lang="ru-RU">
                <a:solidFill>
                  <a:prstClr val="black">
                    <a:tint val="75000"/>
                  </a:prstClr>
                </a:solidFill>
              </a:rPr>
              <a:pPr eaLnBrk="1" hangingPunct="1">
                <a:defRPr/>
              </a:pPr>
              <a:t>‹#›</a:t>
            </a:fld>
            <a:endParaRPr lang="ru-RU">
              <a:solidFill>
                <a:prstClr val="black">
                  <a:tint val="75000"/>
                </a:prstClr>
              </a:solidFill>
            </a:endParaRPr>
          </a:p>
        </p:txBody>
      </p:sp>
    </p:spTree>
    <p:extLst>
      <p:ext uri="{BB962C8B-B14F-4D97-AF65-F5344CB8AC3E}">
        <p14:creationId xmlns:p14="http://schemas.microsoft.com/office/powerpoint/2010/main" val="2635025937"/>
      </p:ext>
    </p:extLst>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transition spd="slow">
    <p:wedg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153" algn="ctr" rtl="0" fontAlgn="base">
        <a:spcBef>
          <a:spcPct val="0"/>
        </a:spcBef>
        <a:spcAft>
          <a:spcPct val="0"/>
        </a:spcAft>
        <a:defRPr sz="4400">
          <a:solidFill>
            <a:schemeClr val="tx1"/>
          </a:solidFill>
          <a:latin typeface="Calibri" pitchFamily="34" charset="0"/>
        </a:defRPr>
      </a:lvl6pPr>
      <a:lvl7pPr marL="914305" algn="ctr" rtl="0" fontAlgn="base">
        <a:spcBef>
          <a:spcPct val="0"/>
        </a:spcBef>
        <a:spcAft>
          <a:spcPct val="0"/>
        </a:spcAft>
        <a:defRPr sz="4400">
          <a:solidFill>
            <a:schemeClr val="tx1"/>
          </a:solidFill>
          <a:latin typeface="Calibri" pitchFamily="34" charset="0"/>
        </a:defRPr>
      </a:lvl7pPr>
      <a:lvl8pPr marL="1371458" algn="ctr" rtl="0" fontAlgn="base">
        <a:spcBef>
          <a:spcPct val="0"/>
        </a:spcBef>
        <a:spcAft>
          <a:spcPct val="0"/>
        </a:spcAft>
        <a:defRPr sz="4400">
          <a:solidFill>
            <a:schemeClr val="tx1"/>
          </a:solidFill>
          <a:latin typeface="Calibri" pitchFamily="34" charset="0"/>
        </a:defRPr>
      </a:lvl8pPr>
      <a:lvl9pPr marL="1828610" algn="ctr" rtl="0" fontAlgn="base">
        <a:spcBef>
          <a:spcPct val="0"/>
        </a:spcBef>
        <a:spcAft>
          <a:spcPct val="0"/>
        </a:spcAft>
        <a:defRPr sz="4400">
          <a:solidFill>
            <a:schemeClr val="tx1"/>
          </a:solidFill>
          <a:latin typeface="Calibri" pitchFamily="34" charset="0"/>
        </a:defRPr>
      </a:lvl9pPr>
    </p:titleStyle>
    <p:bodyStyle>
      <a:lvl1pPr marL="342865" indent="-342865"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873" indent="-28572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2882" indent="-228577"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034" indent="-228577"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187" indent="-228577"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340"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92"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45"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9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18218266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20444110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01645837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91011161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4207549586"/>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D4AA30E-91D3-452F-A6DC-778F18C96406}" type="datetimeFigureOut">
              <a:rPr lang="ru-RU" smtClean="0">
                <a:solidFill>
                  <a:prstClr val="black">
                    <a:tint val="75000"/>
                  </a:prstClr>
                </a:solidFill>
                <a:latin typeface="Calibri"/>
              </a:rPr>
              <a:pPr eaLnBrk="1" fontAlgn="auto" hangingPunct="1">
                <a:spcBef>
                  <a:spcPts val="0"/>
                </a:spcBef>
                <a:spcAft>
                  <a:spcPts val="0"/>
                </a:spcAft>
              </a:pPr>
              <a:t>26.08.2022</a:t>
            </a:fld>
            <a:endParaRPr lang="ru-RU">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ru-RU">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7B038D2B-19F4-4496-BFF7-7CBA258E2465}" type="slidenum">
              <a:rPr lang="ru-RU" smtClean="0">
                <a:solidFill>
                  <a:prstClr val="black">
                    <a:tint val="75000"/>
                  </a:prstClr>
                </a:solidFill>
                <a:latin typeface="Calibri"/>
              </a:rPr>
              <a:pPr eaLnBrk="1" fontAlgn="auto" hangingPunct="1">
                <a:spcBef>
                  <a:spcPts val="0"/>
                </a:spcBef>
                <a:spcAft>
                  <a:spcPts val="0"/>
                </a:spcAft>
              </a:pPr>
              <a:t>‹#›</a:t>
            </a:fld>
            <a:endParaRPr lang="ru-RU">
              <a:solidFill>
                <a:prstClr val="black">
                  <a:tint val="75000"/>
                </a:prstClr>
              </a:solidFill>
              <a:latin typeface="Calibri"/>
            </a:endParaRPr>
          </a:p>
        </p:txBody>
      </p:sp>
    </p:spTree>
    <p:extLst>
      <p:ext uri="{BB962C8B-B14F-4D97-AF65-F5344CB8AC3E}">
        <p14:creationId xmlns:p14="http://schemas.microsoft.com/office/powerpoint/2010/main" val="332462479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414.xml"/></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notesSlide" Target="../notesSlides/notesSlide4.xml"/><Relationship Id="rId7" Type="http://schemas.openxmlformats.org/officeDocument/2006/relationships/image" Target="../media/image30.jpeg"/><Relationship Id="rId2" Type="http://schemas.openxmlformats.org/officeDocument/2006/relationships/slideLayout" Target="../slideLayouts/slideLayout365.xml"/><Relationship Id="rId1" Type="http://schemas.openxmlformats.org/officeDocument/2006/relationships/audio" Target="file:///C:\Users\Mama\Desktop\9%20&#1082;&#1083;&#1072;&#1089;&#1089;%20&#1044;&#1045;&#1053;&#1068;\strana.mp3" TargetMode="Externa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notesSlide" Target="../notesSlides/notesSlide5.xml"/><Relationship Id="rId1" Type="http://schemas.openxmlformats.org/officeDocument/2006/relationships/slideLayout" Target="../slideLayouts/slideLayout310.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0.jpeg"/><Relationship Id="rId2" Type="http://schemas.openxmlformats.org/officeDocument/2006/relationships/notesSlide" Target="../notesSlides/notesSlide6.xml"/><Relationship Id="rId1" Type="http://schemas.openxmlformats.org/officeDocument/2006/relationships/slideLayout" Target="../slideLayouts/slideLayout321.xml"/><Relationship Id="rId6" Type="http://schemas.openxmlformats.org/officeDocument/2006/relationships/image" Target="../media/image39.png"/><Relationship Id="rId5" Type="http://schemas.openxmlformats.org/officeDocument/2006/relationships/image" Target="../media/image35.jpe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7.xml"/><Relationship Id="rId1" Type="http://schemas.openxmlformats.org/officeDocument/2006/relationships/slideLayout" Target="../slideLayouts/slideLayout33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42.jpeg"/></Relationships>
</file>

<file path=ppt/slides/_rels/slide17.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5.jpeg"/><Relationship Id="rId2" Type="http://schemas.openxmlformats.org/officeDocument/2006/relationships/notesSlide" Target="../notesSlides/notesSlide8.xml"/><Relationship Id="rId1" Type="http://schemas.openxmlformats.org/officeDocument/2006/relationships/slideLayout" Target="../slideLayouts/slideLayout343.xml"/><Relationship Id="rId6" Type="http://schemas.openxmlformats.org/officeDocument/2006/relationships/image" Target="../media/image44.jpeg"/><Relationship Id="rId5" Type="http://schemas.openxmlformats.org/officeDocument/2006/relationships/image" Target="../media/image34.jpeg"/><Relationship Id="rId4" Type="http://schemas.openxmlformats.org/officeDocument/2006/relationships/image" Target="../media/image35.jpeg"/></Relationships>
</file>

<file path=ppt/slides/_rels/slide18.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35.jpeg"/><Relationship Id="rId2" Type="http://schemas.openxmlformats.org/officeDocument/2006/relationships/notesSlide" Target="../notesSlides/notesSlide9.xml"/><Relationship Id="rId1" Type="http://schemas.openxmlformats.org/officeDocument/2006/relationships/slideLayout" Target="../slideLayouts/slideLayout354.xml"/><Relationship Id="rId6" Type="http://schemas.openxmlformats.org/officeDocument/2006/relationships/image" Target="../media/image34.jpeg"/><Relationship Id="rId5" Type="http://schemas.openxmlformats.org/officeDocument/2006/relationships/slide" Target="slide33.xml"/><Relationship Id="rId4" Type="http://schemas.openxmlformats.org/officeDocument/2006/relationships/image" Target="../media/image47.gif"/></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0.xml"/><Relationship Id="rId1" Type="http://schemas.openxmlformats.org/officeDocument/2006/relationships/slideLayout" Target="../slideLayouts/slideLayout277.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420.xml"/><Relationship Id="rId6" Type="http://schemas.microsoft.com/office/2007/relationships/hdphoto" Target="../media/hdphoto1.wdp"/><Relationship Id="rId11" Type="http://schemas.openxmlformats.org/officeDocument/2006/relationships/image" Target="../media/image12.jpeg"/><Relationship Id="rId5" Type="http://schemas.openxmlformats.org/officeDocument/2006/relationships/image" Target="../media/image7.jpeg"/><Relationship Id="rId10" Type="http://schemas.openxmlformats.org/officeDocument/2006/relationships/image" Target="../media/image11.jpeg"/><Relationship Id="rId4" Type="http://schemas.openxmlformats.org/officeDocument/2006/relationships/image" Target="../media/image6.jpeg"/><Relationship Id="rId9" Type="http://schemas.openxmlformats.org/officeDocument/2006/relationships/image" Target="../media/image10.jpeg"/></Relationships>
</file>

<file path=ppt/slides/_rels/slide2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1.xml"/><Relationship Id="rId1" Type="http://schemas.openxmlformats.org/officeDocument/2006/relationships/slideLayout" Target="../slideLayouts/slideLayout299.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6.jpeg"/><Relationship Id="rId2" Type="http://schemas.openxmlformats.org/officeDocument/2006/relationships/notesSlide" Target="../notesSlides/notesSlide12.xml"/><Relationship Id="rId1" Type="http://schemas.openxmlformats.org/officeDocument/2006/relationships/slideLayout" Target="../slideLayouts/slideLayout288.xml"/><Relationship Id="rId6" Type="http://schemas.openxmlformats.org/officeDocument/2006/relationships/image" Target="../media/image55.png"/><Relationship Id="rId5" Type="http://schemas.openxmlformats.org/officeDocument/2006/relationships/image" Target="../media/image49.jpeg"/><Relationship Id="rId4" Type="http://schemas.openxmlformats.org/officeDocument/2006/relationships/image" Target="../media/image54.jpeg"/></Relationships>
</file>

<file path=ppt/slides/_rels/slide22.xml.rels><?xml version="1.0" encoding="UTF-8" standalone="yes"?>
<Relationships xmlns="http://schemas.openxmlformats.org/package/2006/relationships"><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notesSlide" Target="../notesSlides/notesSlide13.xml"/><Relationship Id="rId1" Type="http://schemas.openxmlformats.org/officeDocument/2006/relationships/slideLayout" Target="../slideLayouts/slideLayout24.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14.xml"/><Relationship Id="rId1" Type="http://schemas.openxmlformats.org/officeDocument/2006/relationships/slideLayout" Target="../slideLayouts/slideLayout35.xml"/><Relationship Id="rId5" Type="http://schemas.openxmlformats.org/officeDocument/2006/relationships/image" Target="../media/image61.jpeg"/><Relationship Id="rId4" Type="http://schemas.openxmlformats.org/officeDocument/2006/relationships/image" Target="../media/image63.jpeg"/></Relationships>
</file>

<file path=ppt/slides/_rels/slide24.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5.xml"/><Relationship Id="rId1" Type="http://schemas.openxmlformats.org/officeDocument/2006/relationships/slideLayout" Target="../slideLayouts/slideLayout46.xml"/><Relationship Id="rId5" Type="http://schemas.openxmlformats.org/officeDocument/2006/relationships/image" Target="../media/image65.jpeg"/><Relationship Id="rId4" Type="http://schemas.openxmlformats.org/officeDocument/2006/relationships/image" Target="../media/image61.jpeg"/></Relationships>
</file>

<file path=ppt/slides/_rels/slide25.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6.xml"/><Relationship Id="rId1" Type="http://schemas.openxmlformats.org/officeDocument/2006/relationships/slideLayout" Target="../slideLayouts/slideLayout57.xml"/><Relationship Id="rId6" Type="http://schemas.openxmlformats.org/officeDocument/2006/relationships/image" Target="../media/image61.jpeg"/><Relationship Id="rId5" Type="http://schemas.openxmlformats.org/officeDocument/2006/relationships/slide" Target="slide58.xml"/><Relationship Id="rId4" Type="http://schemas.openxmlformats.org/officeDocument/2006/relationships/image" Target="../media/image67.jpeg"/></Relationships>
</file>

<file path=ppt/slides/_rels/slide26.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7.xml"/><Relationship Id="rId1" Type="http://schemas.openxmlformats.org/officeDocument/2006/relationships/slideLayout" Target="../slideLayouts/slideLayout68.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s>
</file>

<file path=ppt/slides/_rels/slide27.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8.xml"/><Relationship Id="rId1" Type="http://schemas.openxmlformats.org/officeDocument/2006/relationships/slideLayout" Target="../slideLayouts/slideLayout79.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72.jpeg"/></Relationships>
</file>

<file path=ppt/slides/_rels/slide28.xml.rels><?xml version="1.0" encoding="UTF-8" standalone="yes"?>
<Relationships xmlns="http://schemas.openxmlformats.org/package/2006/relationships"><Relationship Id="rId8" Type="http://schemas.openxmlformats.org/officeDocument/2006/relationships/image" Target="../media/image80.jpeg"/><Relationship Id="rId3" Type="http://schemas.openxmlformats.org/officeDocument/2006/relationships/image" Target="../media/image75.jpeg"/><Relationship Id="rId7" Type="http://schemas.openxmlformats.org/officeDocument/2006/relationships/image" Target="../media/image79.jpeg"/><Relationship Id="rId2" Type="http://schemas.openxmlformats.org/officeDocument/2006/relationships/notesSlide" Target="../notesSlides/notesSlide19.xml"/><Relationship Id="rId1" Type="http://schemas.openxmlformats.org/officeDocument/2006/relationships/slideLayout" Target="../slideLayouts/slideLayout90.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jpeg"/><Relationship Id="rId9" Type="http://schemas.openxmlformats.org/officeDocument/2006/relationships/image" Target="../media/image70.jpeg"/></Relationships>
</file>

<file path=ppt/slides/_rels/slide29.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0.xml"/><Relationship Id="rId1" Type="http://schemas.openxmlformats.org/officeDocument/2006/relationships/slideLayout" Target="../slideLayouts/slideLayout101.xml"/><Relationship Id="rId6" Type="http://schemas.openxmlformats.org/officeDocument/2006/relationships/image" Target="../media/image83.jpeg"/><Relationship Id="rId5" Type="http://schemas.openxmlformats.org/officeDocument/2006/relationships/image" Target="../media/image82.jpeg"/><Relationship Id="rId4" Type="http://schemas.openxmlformats.org/officeDocument/2006/relationships/image" Target="../media/image81.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403.xml"/></Relationships>
</file>

<file path=ppt/slides/_rels/slide3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1.xml"/><Relationship Id="rId1" Type="http://schemas.openxmlformats.org/officeDocument/2006/relationships/slideLayout" Target="../slideLayouts/slideLayout112.xml"/><Relationship Id="rId5" Type="http://schemas.openxmlformats.org/officeDocument/2006/relationships/image" Target="../media/image86.gif"/><Relationship Id="rId4" Type="http://schemas.openxmlformats.org/officeDocument/2006/relationships/image" Target="../media/image85.jpeg"/></Relationships>
</file>

<file path=ppt/slides/_rels/slide31.xml.rels><?xml version="1.0" encoding="UTF-8" standalone="yes"?>
<Relationships xmlns="http://schemas.openxmlformats.org/package/2006/relationships"><Relationship Id="rId8" Type="http://schemas.openxmlformats.org/officeDocument/2006/relationships/image" Target="../media/image90.jpeg"/><Relationship Id="rId3" Type="http://schemas.openxmlformats.org/officeDocument/2006/relationships/image" Target="../media/image84.png"/><Relationship Id="rId7" Type="http://schemas.openxmlformats.org/officeDocument/2006/relationships/image" Target="../media/image89.jpeg"/><Relationship Id="rId2" Type="http://schemas.openxmlformats.org/officeDocument/2006/relationships/notesSlide" Target="../notesSlides/notesSlide22.xml"/><Relationship Id="rId1" Type="http://schemas.openxmlformats.org/officeDocument/2006/relationships/slideLayout" Target="../slideLayouts/slideLayout123.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slide" Target="slide6.xml"/></Relationships>
</file>

<file path=ppt/slides/_rels/slide3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3.xml"/><Relationship Id="rId1" Type="http://schemas.openxmlformats.org/officeDocument/2006/relationships/slideLayout" Target="../slideLayouts/slideLayout134.xml"/><Relationship Id="rId5" Type="http://schemas.openxmlformats.org/officeDocument/2006/relationships/image" Target="../media/image92.jpeg"/><Relationship Id="rId4" Type="http://schemas.openxmlformats.org/officeDocument/2006/relationships/image" Target="../media/image91.jpeg"/></Relationships>
</file>

<file path=ppt/slides/_rels/slide33.xml.rels><?xml version="1.0" encoding="UTF-8" standalone="yes"?>
<Relationships xmlns="http://schemas.openxmlformats.org/package/2006/relationships"><Relationship Id="rId8" Type="http://schemas.openxmlformats.org/officeDocument/2006/relationships/image" Target="../media/image98.jpeg"/><Relationship Id="rId3" Type="http://schemas.openxmlformats.org/officeDocument/2006/relationships/image" Target="../media/image93.png"/><Relationship Id="rId7" Type="http://schemas.openxmlformats.org/officeDocument/2006/relationships/image" Target="../media/image97.jpeg"/><Relationship Id="rId2" Type="http://schemas.openxmlformats.org/officeDocument/2006/relationships/notesSlide" Target="../notesSlides/notesSlide24.xml"/><Relationship Id="rId1" Type="http://schemas.openxmlformats.org/officeDocument/2006/relationships/slideLayout" Target="../slideLayouts/slideLayout145.xml"/><Relationship Id="rId6" Type="http://schemas.openxmlformats.org/officeDocument/2006/relationships/image" Target="../media/image96.jpeg"/><Relationship Id="rId5" Type="http://schemas.openxmlformats.org/officeDocument/2006/relationships/image" Target="../media/image95.jpeg"/><Relationship Id="rId4" Type="http://schemas.openxmlformats.org/officeDocument/2006/relationships/image" Target="../media/image94.jpeg"/></Relationships>
</file>

<file path=ppt/slides/_rels/slide34.xml.rels><?xml version="1.0" encoding="UTF-8" standalone="yes"?>
<Relationships xmlns="http://schemas.openxmlformats.org/package/2006/relationships"><Relationship Id="rId3" Type="http://schemas.openxmlformats.org/officeDocument/2006/relationships/image" Target="../media/image93.png"/><Relationship Id="rId7" Type="http://schemas.openxmlformats.org/officeDocument/2006/relationships/image" Target="../media/image102.jpeg"/><Relationship Id="rId2" Type="http://schemas.openxmlformats.org/officeDocument/2006/relationships/notesSlide" Target="../notesSlides/notesSlide25.xml"/><Relationship Id="rId1" Type="http://schemas.openxmlformats.org/officeDocument/2006/relationships/slideLayout" Target="../slideLayouts/slideLayout156.xml"/><Relationship Id="rId6" Type="http://schemas.openxmlformats.org/officeDocument/2006/relationships/image" Target="../media/image101.jpeg"/><Relationship Id="rId5" Type="http://schemas.openxmlformats.org/officeDocument/2006/relationships/image" Target="../media/image100.jpeg"/><Relationship Id="rId4" Type="http://schemas.openxmlformats.org/officeDocument/2006/relationships/image" Target="../media/image99.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67.xml"/><Relationship Id="rId1" Type="http://schemas.openxmlformats.org/officeDocument/2006/relationships/audio" Target="file:///C:\Users\Mama\Desktop\9%20&#1082;&#1083;&#1072;&#1089;&#1089;%20&#1044;&#1045;&#1053;&#1068;\boj.mp3" TargetMode="External"/><Relationship Id="rId6" Type="http://schemas.openxmlformats.org/officeDocument/2006/relationships/image" Target="../media/image104.png"/><Relationship Id="rId5" Type="http://schemas.openxmlformats.org/officeDocument/2006/relationships/image" Target="../media/image93.png"/><Relationship Id="rId4" Type="http://schemas.openxmlformats.org/officeDocument/2006/relationships/image" Target="../media/image103.jpeg"/></Relationships>
</file>

<file path=ppt/slides/_rels/slide36.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notesSlide" Target="../notesSlides/notesSlide27.xml"/><Relationship Id="rId1" Type="http://schemas.openxmlformats.org/officeDocument/2006/relationships/slideLayout" Target="../slideLayouts/slideLayout178.xml"/><Relationship Id="rId4" Type="http://schemas.openxmlformats.org/officeDocument/2006/relationships/image" Target="../media/image93.png"/></Relationships>
</file>

<file path=ppt/slides/_rels/slide37.xml.rels><?xml version="1.0" encoding="UTF-8" standalone="yes"?>
<Relationships xmlns="http://schemas.openxmlformats.org/package/2006/relationships"><Relationship Id="rId8" Type="http://schemas.openxmlformats.org/officeDocument/2006/relationships/image" Target="../media/image110.jpeg"/><Relationship Id="rId3" Type="http://schemas.openxmlformats.org/officeDocument/2006/relationships/image" Target="../media/image93.png"/><Relationship Id="rId7" Type="http://schemas.openxmlformats.org/officeDocument/2006/relationships/image" Target="../media/image109.gif"/><Relationship Id="rId2" Type="http://schemas.openxmlformats.org/officeDocument/2006/relationships/notesSlide" Target="../notesSlides/notesSlide28.xml"/><Relationship Id="rId1" Type="http://schemas.openxmlformats.org/officeDocument/2006/relationships/slideLayout" Target="../slideLayouts/slideLayout189.xml"/><Relationship Id="rId6" Type="http://schemas.openxmlformats.org/officeDocument/2006/relationships/image" Target="../media/image108.jpeg"/><Relationship Id="rId5" Type="http://schemas.openxmlformats.org/officeDocument/2006/relationships/image" Target="../media/image107.jpeg"/><Relationship Id="rId4" Type="http://schemas.openxmlformats.org/officeDocument/2006/relationships/image" Target="../media/image106.jpeg"/><Relationship Id="rId9" Type="http://schemas.openxmlformats.org/officeDocument/2006/relationships/slide" Target="slide24.xml"/></Relationships>
</file>

<file path=ppt/slides/_rels/slide38.xml.rels><?xml version="1.0" encoding="UTF-8" standalone="yes"?>
<Relationships xmlns="http://schemas.openxmlformats.org/package/2006/relationships"><Relationship Id="rId3" Type="http://schemas.openxmlformats.org/officeDocument/2006/relationships/image" Target="../media/image111.jpeg"/><Relationship Id="rId7" Type="http://schemas.openxmlformats.org/officeDocument/2006/relationships/image" Target="../media/image115.jpeg"/><Relationship Id="rId2" Type="http://schemas.openxmlformats.org/officeDocument/2006/relationships/notesSlide" Target="../notesSlides/notesSlide29.xml"/><Relationship Id="rId1" Type="http://schemas.openxmlformats.org/officeDocument/2006/relationships/slideLayout" Target="../slideLayouts/slideLayout200.xml"/><Relationship Id="rId6" Type="http://schemas.openxmlformats.org/officeDocument/2006/relationships/image" Target="../media/image114.jpeg"/><Relationship Id="rId5" Type="http://schemas.openxmlformats.org/officeDocument/2006/relationships/image" Target="../media/image113.jpeg"/><Relationship Id="rId4" Type="http://schemas.openxmlformats.org/officeDocument/2006/relationships/image" Target="../media/image112.jpeg"/></Relationships>
</file>

<file path=ppt/slides/_rels/slide39.xml.rels><?xml version="1.0" encoding="UTF-8" standalone="yes"?>
<Relationships xmlns="http://schemas.openxmlformats.org/package/2006/relationships"><Relationship Id="rId3" Type="http://schemas.openxmlformats.org/officeDocument/2006/relationships/image" Target="../media/image112.jpeg"/><Relationship Id="rId7" Type="http://schemas.openxmlformats.org/officeDocument/2006/relationships/image" Target="../media/image115.jpeg"/><Relationship Id="rId2" Type="http://schemas.openxmlformats.org/officeDocument/2006/relationships/notesSlide" Target="../notesSlides/notesSlide30.xml"/><Relationship Id="rId1" Type="http://schemas.openxmlformats.org/officeDocument/2006/relationships/slideLayout" Target="../slideLayouts/slideLayout211.xml"/><Relationship Id="rId6" Type="http://schemas.openxmlformats.org/officeDocument/2006/relationships/image" Target="../media/image118.jpeg"/><Relationship Id="rId5" Type="http://schemas.openxmlformats.org/officeDocument/2006/relationships/image" Target="../media/image117.jpeg"/><Relationship Id="rId4" Type="http://schemas.openxmlformats.org/officeDocument/2006/relationships/image" Target="../media/image116.jpe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40.xml.rels><?xml version="1.0" encoding="UTF-8" standalone="yes"?>
<Relationships xmlns="http://schemas.openxmlformats.org/package/2006/relationships"><Relationship Id="rId3" Type="http://schemas.openxmlformats.org/officeDocument/2006/relationships/image" Target="../media/image112.jpeg"/><Relationship Id="rId7" Type="http://schemas.openxmlformats.org/officeDocument/2006/relationships/image" Target="../media/image115.jpeg"/><Relationship Id="rId2" Type="http://schemas.openxmlformats.org/officeDocument/2006/relationships/notesSlide" Target="../notesSlides/notesSlide31.xml"/><Relationship Id="rId1" Type="http://schemas.openxmlformats.org/officeDocument/2006/relationships/slideLayout" Target="../slideLayouts/slideLayout222.xml"/><Relationship Id="rId6" Type="http://schemas.openxmlformats.org/officeDocument/2006/relationships/image" Target="../media/image121.jpeg"/><Relationship Id="rId5" Type="http://schemas.openxmlformats.org/officeDocument/2006/relationships/image" Target="../media/image120.jpeg"/><Relationship Id="rId4" Type="http://schemas.openxmlformats.org/officeDocument/2006/relationships/image" Target="../media/image119.jpeg"/></Relationships>
</file>

<file path=ppt/slides/_rels/slide41.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notesSlide" Target="../notesSlides/notesSlide32.xml"/><Relationship Id="rId1" Type="http://schemas.openxmlformats.org/officeDocument/2006/relationships/slideLayout" Target="../slideLayouts/slideLayout233.xml"/><Relationship Id="rId6" Type="http://schemas.openxmlformats.org/officeDocument/2006/relationships/image" Target="../media/image124.jpeg"/><Relationship Id="rId5" Type="http://schemas.openxmlformats.org/officeDocument/2006/relationships/image" Target="../media/image123.jpeg"/><Relationship Id="rId4" Type="http://schemas.openxmlformats.org/officeDocument/2006/relationships/image" Target="../media/image112.jpeg"/></Relationships>
</file>

<file path=ppt/slides/_rels/slide42.xml.rels><?xml version="1.0" encoding="UTF-8" standalone="yes"?>
<Relationships xmlns="http://schemas.openxmlformats.org/package/2006/relationships"><Relationship Id="rId3" Type="http://schemas.openxmlformats.org/officeDocument/2006/relationships/image" Target="../media/image112.jpeg"/><Relationship Id="rId7" Type="http://schemas.openxmlformats.org/officeDocument/2006/relationships/image" Target="../media/image115.jpeg"/><Relationship Id="rId2" Type="http://schemas.openxmlformats.org/officeDocument/2006/relationships/notesSlide" Target="../notesSlides/notesSlide33.xml"/><Relationship Id="rId1" Type="http://schemas.openxmlformats.org/officeDocument/2006/relationships/slideLayout" Target="../slideLayouts/slideLayout255.xml"/><Relationship Id="rId6" Type="http://schemas.openxmlformats.org/officeDocument/2006/relationships/image" Target="../media/image127.jpeg"/><Relationship Id="rId5" Type="http://schemas.openxmlformats.org/officeDocument/2006/relationships/image" Target="../media/image126.jpeg"/><Relationship Id="rId4" Type="http://schemas.openxmlformats.org/officeDocument/2006/relationships/image" Target="../media/image125.jpeg"/></Relationships>
</file>

<file path=ppt/slides/_rels/slide43.xml.rels><?xml version="1.0" encoding="UTF-8" standalone="yes"?>
<Relationships xmlns="http://schemas.openxmlformats.org/package/2006/relationships"><Relationship Id="rId3" Type="http://schemas.openxmlformats.org/officeDocument/2006/relationships/image" Target="../media/image112.jpeg"/><Relationship Id="rId7" Type="http://schemas.openxmlformats.org/officeDocument/2006/relationships/image" Target="../media/image115.jpeg"/><Relationship Id="rId2" Type="http://schemas.openxmlformats.org/officeDocument/2006/relationships/notesSlide" Target="../notesSlides/notesSlide34.xml"/><Relationship Id="rId1" Type="http://schemas.openxmlformats.org/officeDocument/2006/relationships/slideLayout" Target="../slideLayouts/slideLayout266.xml"/><Relationship Id="rId6" Type="http://schemas.openxmlformats.org/officeDocument/2006/relationships/image" Target="../media/image130.jpeg"/><Relationship Id="rId5" Type="http://schemas.openxmlformats.org/officeDocument/2006/relationships/image" Target="../media/image129.jpeg"/><Relationship Id="rId4" Type="http://schemas.openxmlformats.org/officeDocument/2006/relationships/image" Target="../media/image128.jpeg"/></Relationships>
</file>

<file path=ppt/slides/_rels/slide44.xml.rels><?xml version="1.0" encoding="UTF-8" standalone="yes"?>
<Relationships xmlns="http://schemas.openxmlformats.org/package/2006/relationships"><Relationship Id="rId3" Type="http://schemas.openxmlformats.org/officeDocument/2006/relationships/image" Target="../media/image112.jpeg"/><Relationship Id="rId7" Type="http://schemas.openxmlformats.org/officeDocument/2006/relationships/image" Target="../media/image115.jpeg"/><Relationship Id="rId2" Type="http://schemas.openxmlformats.org/officeDocument/2006/relationships/notesSlide" Target="../notesSlides/notesSlide35.xml"/><Relationship Id="rId1" Type="http://schemas.openxmlformats.org/officeDocument/2006/relationships/slideLayout" Target="../slideLayouts/slideLayout244.xml"/><Relationship Id="rId6" Type="http://schemas.openxmlformats.org/officeDocument/2006/relationships/image" Target="../media/image133.jpeg"/><Relationship Id="rId5" Type="http://schemas.openxmlformats.org/officeDocument/2006/relationships/image" Target="../media/image132.jpeg"/><Relationship Id="rId4" Type="http://schemas.openxmlformats.org/officeDocument/2006/relationships/image" Target="../media/image131.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34.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8.gif"/></Relationships>
</file>

<file path=ppt/slides/_rels/slide50.xml.rels><?xml version="1.0" encoding="UTF-8" standalone="yes"?>
<Relationships xmlns="http://schemas.openxmlformats.org/package/2006/relationships"><Relationship Id="rId2" Type="http://schemas.openxmlformats.org/officeDocument/2006/relationships/image" Target="../media/image137.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jpe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53.xml.rels><?xml version="1.0" encoding="UTF-8" standalone="yes"?>
<Relationships xmlns="http://schemas.openxmlformats.org/package/2006/relationships"><Relationship Id="rId3" Type="http://schemas.openxmlformats.org/officeDocument/2006/relationships/image" Target="../media/image141.gif"/><Relationship Id="rId2" Type="http://schemas.openxmlformats.org/officeDocument/2006/relationships/image" Target="../media/image140.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42.gif"/><Relationship Id="rId2" Type="http://schemas.openxmlformats.org/officeDocument/2006/relationships/notesSlide" Target="../notesSlides/notesSlide36.xml"/><Relationship Id="rId1" Type="http://schemas.openxmlformats.org/officeDocument/2006/relationships/slideLayout" Target="../slideLayouts/slideLayout392.xml"/></Relationships>
</file>

<file path=ppt/slides/_rels/slide56.xml.rels><?xml version="1.0" encoding="UTF-8" standalone="yes"?>
<Relationships xmlns="http://schemas.openxmlformats.org/package/2006/relationships"><Relationship Id="rId8" Type="http://schemas.openxmlformats.org/officeDocument/2006/relationships/slide" Target="slide26.xml"/><Relationship Id="rId13" Type="http://schemas.openxmlformats.org/officeDocument/2006/relationships/slide" Target="slide28.xml"/><Relationship Id="rId18" Type="http://schemas.openxmlformats.org/officeDocument/2006/relationships/image" Target="../media/image150.png"/><Relationship Id="rId3" Type="http://schemas.openxmlformats.org/officeDocument/2006/relationships/image" Target="../media/image143.png"/><Relationship Id="rId7" Type="http://schemas.openxmlformats.org/officeDocument/2006/relationships/slide" Target="slide31.xml"/><Relationship Id="rId12" Type="http://schemas.openxmlformats.org/officeDocument/2006/relationships/image" Target="../media/image146.png"/><Relationship Id="rId17" Type="http://schemas.openxmlformats.org/officeDocument/2006/relationships/image" Target="../media/image149.png"/><Relationship Id="rId2" Type="http://schemas.openxmlformats.org/officeDocument/2006/relationships/notesSlide" Target="../notesSlides/notesSlide37.xml"/><Relationship Id="rId16" Type="http://schemas.openxmlformats.org/officeDocument/2006/relationships/image" Target="../media/image148.png"/><Relationship Id="rId1" Type="http://schemas.openxmlformats.org/officeDocument/2006/relationships/slideLayout" Target="../slideLayouts/slideLayout13.xml"/><Relationship Id="rId6" Type="http://schemas.openxmlformats.org/officeDocument/2006/relationships/image" Target="../media/image31.png"/><Relationship Id="rId11" Type="http://schemas.openxmlformats.org/officeDocument/2006/relationships/slide" Target="slide51.xml"/><Relationship Id="rId5" Type="http://schemas.openxmlformats.org/officeDocument/2006/relationships/slide" Target="slide58.xml"/><Relationship Id="rId15" Type="http://schemas.openxmlformats.org/officeDocument/2006/relationships/slide" Target="slide15.xml"/><Relationship Id="rId10" Type="http://schemas.openxmlformats.org/officeDocument/2006/relationships/slide" Target="slide21.xml"/><Relationship Id="rId19" Type="http://schemas.openxmlformats.org/officeDocument/2006/relationships/image" Target="../media/image151.jpeg"/><Relationship Id="rId4" Type="http://schemas.openxmlformats.org/officeDocument/2006/relationships/image" Target="../media/image144.jpeg"/><Relationship Id="rId9" Type="http://schemas.openxmlformats.org/officeDocument/2006/relationships/image" Target="../media/image145.png"/><Relationship Id="rId14" Type="http://schemas.openxmlformats.org/officeDocument/2006/relationships/image" Target="../media/image147.png"/></Relationships>
</file>

<file path=ppt/slides/_rels/slide57.xml.rels><?xml version="1.0" encoding="UTF-8" standalone="yes"?>
<Relationships xmlns="http://schemas.openxmlformats.org/package/2006/relationships"><Relationship Id="rId3" Type="http://schemas.openxmlformats.org/officeDocument/2006/relationships/image" Target="../media/image152.gif"/><Relationship Id="rId2" Type="http://schemas.openxmlformats.org/officeDocument/2006/relationships/notesSlide" Target="../notesSlides/notesSlide38.xml"/><Relationship Id="rId1" Type="http://schemas.openxmlformats.org/officeDocument/2006/relationships/slideLayout" Target="../slideLayouts/slideLayout381.xml"/></Relationships>
</file>

<file path=ppt/slides/_rels/slide58.xml.rels><?xml version="1.0" encoding="UTF-8" standalone="yes"?>
<Relationships xmlns="http://schemas.openxmlformats.org/package/2006/relationships"><Relationship Id="rId2" Type="http://schemas.openxmlformats.org/officeDocument/2006/relationships/hyperlink" Target="http://refedit.ru/referat-677530.html"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1450" y="274638"/>
            <a:ext cx="8001000" cy="2678112"/>
          </a:xfrm>
          <a:prstGeom prst="rect">
            <a:avLst/>
          </a:prstGeom>
          <a:noFill/>
        </p:spPr>
        <p:txBody>
          <a:bodyPr>
            <a:spAutoFit/>
          </a:bodyPr>
          <a:lstStyle/>
          <a:p>
            <a:pPr eaLnBrk="1" fontAlgn="auto" hangingPunct="1">
              <a:spcBef>
                <a:spcPts val="0"/>
              </a:spcBef>
              <a:spcAft>
                <a:spcPts val="0"/>
              </a:spcAft>
              <a:defRPr/>
            </a:pPr>
            <a:r>
              <a:rPr lang="ru-RU" sz="2400" b="1" dirty="0">
                <a:solidFill>
                  <a:schemeClr val="accent4">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Цели  классного часа:</a:t>
            </a:r>
          </a:p>
          <a:p>
            <a:pPr marL="285750" indent="-285750" eaLnBrk="1" fontAlgn="auto" hangingPunct="1">
              <a:spcBef>
                <a:spcPts val="0"/>
              </a:spcBef>
              <a:spcAft>
                <a:spcPts val="0"/>
              </a:spcAft>
              <a:buFont typeface="Wingdings" panose="05000000000000000000" pitchFamily="2" charset="2"/>
              <a:buChar char="Ø"/>
              <a:defRPr/>
            </a:pPr>
            <a:r>
              <a:rPr lang="ru-RU" sz="2400" b="1" dirty="0">
                <a:solidFill>
                  <a:schemeClr val="accent4">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В игровой форме подготовить детей к понятию, что они теперь уже старшее звено;</a:t>
            </a:r>
          </a:p>
          <a:p>
            <a:pPr marL="285750" indent="-285750" eaLnBrk="1" fontAlgn="auto" hangingPunct="1">
              <a:spcBef>
                <a:spcPts val="0"/>
              </a:spcBef>
              <a:spcAft>
                <a:spcPts val="0"/>
              </a:spcAft>
              <a:buFont typeface="Wingdings" panose="05000000000000000000" pitchFamily="2" charset="2"/>
              <a:buChar char="Ø"/>
              <a:defRPr/>
            </a:pPr>
            <a:r>
              <a:rPr lang="ru-RU" sz="2400" b="1" dirty="0">
                <a:solidFill>
                  <a:schemeClr val="accent4">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Настроить на учебу; </a:t>
            </a:r>
          </a:p>
          <a:p>
            <a:pPr marL="285750" indent="-285750" eaLnBrk="1" fontAlgn="auto" hangingPunct="1">
              <a:spcBef>
                <a:spcPts val="0"/>
              </a:spcBef>
              <a:spcAft>
                <a:spcPts val="0"/>
              </a:spcAft>
              <a:buFont typeface="Wingdings" panose="05000000000000000000" pitchFamily="2" charset="2"/>
              <a:buChar char="Ø"/>
              <a:defRPr/>
            </a:pPr>
            <a:r>
              <a:rPr lang="ru-RU" sz="2400" b="1" dirty="0">
                <a:solidFill>
                  <a:schemeClr val="accent4">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Совершенствование таких качеств, как ответственность, целенаправленность; умение планировать свое учебное и свободное время.  </a:t>
            </a:r>
          </a:p>
        </p:txBody>
      </p:sp>
      <p:pic>
        <p:nvPicPr>
          <p:cNvPr id="3075" name="Рисунок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1450" y="2819400"/>
            <a:ext cx="5764213"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Прямоугольник 1"/>
          <p:cNvSpPr>
            <a:spLocks noChangeArrowheads="1"/>
          </p:cNvSpPr>
          <p:nvPr/>
        </p:nvSpPr>
        <p:spPr bwMode="auto">
          <a:xfrm>
            <a:off x="2286000" y="1582738"/>
            <a:ext cx="4572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ru-RU">
                <a:latin typeface="Times New Roman" panose="02020603050405020304" pitchFamily="18" charset="0"/>
                <a:ea typeface="Calibri" panose="020F0502020204030204" pitchFamily="34" charset="0"/>
                <a:cs typeface="Times New Roman" panose="02020603050405020304" pitchFamily="18" charset="0"/>
              </a:rPr>
              <a:t>Для полного  </a:t>
            </a:r>
            <a:endParaRPr lang="ru-RU" sz="1600">
              <a:latin typeface="Times New Roman" panose="02020603050405020304" pitchFamily="18" charset="0"/>
              <a:ea typeface="Calibri" panose="020F0502020204030204" pitchFamily="34" charset="0"/>
              <a:cs typeface="Times New Roman" panose="02020603050405020304" pitchFamily="18" charset="0"/>
            </a:endParaRPr>
          </a:p>
          <a:p>
            <a:pPr eaLnBrk="1" hangingPunct="1"/>
            <a:r>
              <a:rPr lang="ru-RU">
                <a:latin typeface="Times New Roman" panose="02020603050405020304" pitchFamily="18" charset="0"/>
                <a:ea typeface="Calibri" panose="020F0502020204030204" pitchFamily="34" charset="0"/>
                <a:cs typeface="Times New Roman" panose="02020603050405020304" pitchFamily="18" charset="0"/>
              </a:rPr>
              <a:t> </a:t>
            </a:r>
            <a:endParaRPr lang="ru-RU" sz="1600">
              <a:latin typeface="Times New Roman" panose="02020603050405020304" pitchFamily="18" charset="0"/>
              <a:ea typeface="Calibri" panose="020F0502020204030204" pitchFamily="34" charset="0"/>
              <a:cs typeface="Times New Roman" panose="02020603050405020304" pitchFamily="18" charset="0"/>
            </a:endParaRPr>
          </a:p>
        </p:txBody>
      </p:sp>
      <p:sp>
        <p:nvSpPr>
          <p:cNvPr id="7171" name="AutoShape 2" descr="Картинки по запросу желаем вам"/>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ru-RU"/>
          </a:p>
        </p:txBody>
      </p:sp>
      <p:pic>
        <p:nvPicPr>
          <p:cNvPr id="7172" name="Picture 4" descr="http://www.kanevskaya.tv/images/pozdrav.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7938"/>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374650" y="304800"/>
            <a:ext cx="8394700" cy="6432550"/>
          </a:xfrm>
          <a:prstGeom prst="rect">
            <a:avLst/>
          </a:prstGeom>
        </p:spPr>
        <p:txBody>
          <a:bodyPr>
            <a:spAutoFit/>
          </a:bodyPr>
          <a:lstStyle/>
          <a:p>
            <a:pPr algn="ctr" eaLnBrk="1" fontAlgn="auto" hangingPunct="1">
              <a:spcBef>
                <a:spcPts val="0"/>
              </a:spcBef>
              <a:spcAft>
                <a:spcPts val="0"/>
              </a:spcAft>
              <a:defRPr/>
            </a:pPr>
            <a:r>
              <a:rPr lang="ru-RU" sz="28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Раскрытия своих творческих         способностей человеку необходимы по крайней мере три условия: </a:t>
            </a:r>
          </a:p>
          <a:p>
            <a:pPr eaLnBrk="1" fontAlgn="auto" hangingPunct="1">
              <a:spcBef>
                <a:spcPts val="0"/>
              </a:spcBef>
              <a:spcAft>
                <a:spcPts val="0"/>
              </a:spcAft>
              <a:defRPr/>
            </a:pPr>
            <a:endParaRPr lang="ru-RU"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457200" eaLnBrk="1" fontAlgn="auto" hangingPunct="1">
              <a:spcBef>
                <a:spcPts val="0"/>
              </a:spcBef>
              <a:spcAft>
                <a:spcPts val="0"/>
              </a:spcAft>
              <a:buFont typeface="+mj-lt"/>
              <a:buAutoNum type="arabicPeriod"/>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Человек должен знать о неограниченных потенциальных возможностях личности.</a:t>
            </a:r>
          </a:p>
          <a:p>
            <a:pPr marL="457200" indent="-457200" eaLnBrk="1" fontAlgn="auto" hangingPunct="1">
              <a:spcBef>
                <a:spcPts val="0"/>
              </a:spcBef>
              <a:spcAft>
                <a:spcPts val="0"/>
              </a:spcAft>
              <a:buFont typeface="+mj-lt"/>
              <a:buAutoNum type="arabicPeriod"/>
              <a:defRPr/>
            </a:pPr>
            <a:endPar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eaLnBrk="1" fontAlgn="auto" hangingPunct="1">
              <a:spcBef>
                <a:spcPts val="0"/>
              </a:spcBef>
              <a:spcAft>
                <a:spcPts val="0"/>
              </a:spcAft>
              <a:buFont typeface="Wingdings" panose="05000000000000000000" pitchFamily="2" charset="2"/>
              <a:buChar char="§"/>
              <a:defRPr/>
            </a:pPr>
            <a:endParaRPr lang="ru-RU"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eaLnBrk="1" fontAlgn="auto" hangingPunct="1">
              <a:spcBef>
                <a:spcPts val="0"/>
              </a:spcBef>
              <a:spcAft>
                <a:spcPts val="0"/>
              </a:spcAft>
              <a:buFont typeface="Wingdings" panose="05000000000000000000" pitchFamily="2" charset="2"/>
              <a:buChar char="§"/>
              <a:defRPr/>
            </a:pPr>
            <a:endParaRPr lang="ru-RU" sz="4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457200" eaLnBrk="1" fontAlgn="auto" hangingPunct="1">
              <a:spcBef>
                <a:spcPts val="0"/>
              </a:spcBef>
              <a:spcAft>
                <a:spcPts val="0"/>
              </a:spcAft>
              <a:buFont typeface="+mj-lt"/>
              <a:buAutoNum type="arabicPeriod" startAt="2"/>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Он должен захотеть развивать эти возможности         и способности.</a:t>
            </a:r>
          </a:p>
          <a:p>
            <a:pPr marL="342900" indent="-342900" eaLnBrk="1" fontAlgn="auto" hangingPunct="1">
              <a:spcBef>
                <a:spcPts val="0"/>
              </a:spcBef>
              <a:spcAft>
                <a:spcPts val="0"/>
              </a:spcAft>
              <a:buFont typeface="Wingdings" panose="05000000000000000000" pitchFamily="2" charset="2"/>
              <a:buChar char="§"/>
              <a:defRPr/>
            </a:pPr>
            <a:endParaRPr lang="ru-RU"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457200" eaLnBrk="1" fontAlgn="auto" hangingPunct="1">
              <a:spcBef>
                <a:spcPts val="0"/>
              </a:spcBef>
              <a:spcAft>
                <a:spcPts val="0"/>
              </a:spcAft>
              <a:buFont typeface="+mj-lt"/>
              <a:buAutoNum type="arabicPeriod" startAt="3"/>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Человек должен обладать стойким характером         и достаточно развитыми волевыми качествами, необходимыми для претворения в жизнь своих жизненных планов.</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ircle(in)">
                                      <p:cBhvr>
                                        <p:cTn id="7" dur="2000"/>
                                        <p:tgtEl>
                                          <p:spTgt spid="4">
                                            <p:txEl>
                                              <p:pRg st="0" end="0"/>
                                            </p:txEl>
                                          </p:spTgt>
                                        </p:tgtEl>
                                      </p:cBhvr>
                                    </p:animEffect>
                                  </p:childTnLst>
                                </p:cTn>
                              </p:par>
                            </p:childTnLst>
                          </p:cTn>
                        </p:par>
                        <p:par>
                          <p:cTn id="8" fill="hold" nodeType="afterGroup">
                            <p:stCondLst>
                              <p:cond delay="2000"/>
                            </p:stCondLst>
                            <p:childTnLst>
                              <p:par>
                                <p:cTn id="9" presetID="42" presetClass="entr" presetSubtype="0" fill="hold" nodeType="after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Effect transition="in" filter="fade">
                                      <p:cBhvr>
                                        <p:cTn id="11" dur="1000"/>
                                        <p:tgtEl>
                                          <p:spTgt spid="4">
                                            <p:txEl>
                                              <p:pRg st="2" end="2"/>
                                            </p:txEl>
                                          </p:spTgt>
                                        </p:tgtEl>
                                      </p:cBhvr>
                                    </p:animEffect>
                                    <p:anim calcmode="lin" valueType="num">
                                      <p:cBhvr>
                                        <p:cTn id="1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3000"/>
                            </p:stCondLst>
                            <p:childTnLst>
                              <p:par>
                                <p:cTn id="15" presetID="31" presetClass="entr" presetSubtype="0" fill="hold" nodeType="after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anim calcmode="lin" valueType="num">
                                      <p:cBhvr>
                                        <p:cTn id="17" dur="1000" fill="hold"/>
                                        <p:tgtEl>
                                          <p:spTgt spid="4">
                                            <p:txEl>
                                              <p:pRg st="6" end="6"/>
                                            </p:txEl>
                                          </p:spTgt>
                                        </p:tgtEl>
                                        <p:attrNameLst>
                                          <p:attrName>ppt_w</p:attrName>
                                        </p:attrNameLst>
                                      </p:cBhvr>
                                      <p:tavLst>
                                        <p:tav tm="0">
                                          <p:val>
                                            <p:fltVal val="0"/>
                                          </p:val>
                                        </p:tav>
                                        <p:tav tm="100000">
                                          <p:val>
                                            <p:strVal val="#ppt_w"/>
                                          </p:val>
                                        </p:tav>
                                      </p:tavLst>
                                    </p:anim>
                                    <p:anim calcmode="lin" valueType="num">
                                      <p:cBhvr>
                                        <p:cTn id="18" dur="1000" fill="hold"/>
                                        <p:tgtEl>
                                          <p:spTgt spid="4">
                                            <p:txEl>
                                              <p:pRg st="6" end="6"/>
                                            </p:txEl>
                                          </p:spTgt>
                                        </p:tgtEl>
                                        <p:attrNameLst>
                                          <p:attrName>ppt_h</p:attrName>
                                        </p:attrNameLst>
                                      </p:cBhvr>
                                      <p:tavLst>
                                        <p:tav tm="0">
                                          <p:val>
                                            <p:fltVal val="0"/>
                                          </p:val>
                                        </p:tav>
                                        <p:tav tm="100000">
                                          <p:val>
                                            <p:strVal val="#ppt_h"/>
                                          </p:val>
                                        </p:tav>
                                      </p:tavLst>
                                    </p:anim>
                                    <p:anim calcmode="lin" valueType="num">
                                      <p:cBhvr>
                                        <p:cTn id="19" dur="1000" fill="hold"/>
                                        <p:tgtEl>
                                          <p:spTgt spid="4">
                                            <p:txEl>
                                              <p:pRg st="6" end="6"/>
                                            </p:txEl>
                                          </p:spTgt>
                                        </p:tgtEl>
                                        <p:attrNameLst>
                                          <p:attrName>style.rotation</p:attrName>
                                        </p:attrNameLst>
                                      </p:cBhvr>
                                      <p:tavLst>
                                        <p:tav tm="0">
                                          <p:val>
                                            <p:fltVal val="90"/>
                                          </p:val>
                                        </p:tav>
                                        <p:tav tm="100000">
                                          <p:val>
                                            <p:fltVal val="0"/>
                                          </p:val>
                                        </p:tav>
                                      </p:tavLst>
                                    </p:anim>
                                    <p:animEffect transition="in" filter="fade">
                                      <p:cBhvr>
                                        <p:cTn id="20" dur="1000"/>
                                        <p:tgtEl>
                                          <p:spTgt spid="4">
                                            <p:txEl>
                                              <p:pRg st="6" end="6"/>
                                            </p:txEl>
                                          </p:spTgt>
                                        </p:tgtEl>
                                      </p:cBhvr>
                                    </p:animEffect>
                                  </p:childTnLst>
                                </p:cTn>
                              </p:par>
                            </p:childTnLst>
                          </p:cTn>
                        </p:par>
                        <p:par>
                          <p:cTn id="21" fill="hold" nodeType="afterGroup">
                            <p:stCondLst>
                              <p:cond delay="4000"/>
                            </p:stCondLst>
                            <p:childTnLst>
                              <p:par>
                                <p:cTn id="22" presetID="26" presetClass="entr" presetSubtype="0" fill="hold" nodeType="afterEffect">
                                  <p:stCondLst>
                                    <p:cond delay="0"/>
                                  </p:stCondLst>
                                  <p:childTnLst>
                                    <p:set>
                                      <p:cBhvr>
                                        <p:cTn id="23" dur="1" fill="hold">
                                          <p:stCondLst>
                                            <p:cond delay="0"/>
                                          </p:stCondLst>
                                        </p:cTn>
                                        <p:tgtEl>
                                          <p:spTgt spid="4">
                                            <p:txEl>
                                              <p:pRg st="8" end="8"/>
                                            </p:txEl>
                                          </p:spTgt>
                                        </p:tgtEl>
                                        <p:attrNameLst>
                                          <p:attrName>style.visibility</p:attrName>
                                        </p:attrNameLst>
                                      </p:cBhvr>
                                      <p:to>
                                        <p:strVal val="visible"/>
                                      </p:to>
                                    </p:set>
                                    <p:animEffect transition="in" filter="wipe(down)">
                                      <p:cBhvr>
                                        <p:cTn id="24" dur="580">
                                          <p:stCondLst>
                                            <p:cond delay="0"/>
                                          </p:stCondLst>
                                        </p:cTn>
                                        <p:tgtEl>
                                          <p:spTgt spid="4">
                                            <p:txEl>
                                              <p:pRg st="8" end="8"/>
                                            </p:txEl>
                                          </p:spTgt>
                                        </p:tgtEl>
                                      </p:cBhvr>
                                    </p:animEffect>
                                    <p:anim calcmode="lin" valueType="num">
                                      <p:cBhvr>
                                        <p:cTn id="25" dur="1822" tmFilter="0,0; 0.14,0.36; 0.43,0.73; 0.71,0.91; 1.0,1.0">
                                          <p:stCondLst>
                                            <p:cond delay="0"/>
                                          </p:stCondLst>
                                        </p:cTn>
                                        <p:tgtEl>
                                          <p:spTgt spid="4">
                                            <p:txEl>
                                              <p:pRg st="8" end="8"/>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4">
                                            <p:txEl>
                                              <p:pRg st="8" end="8"/>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4">
                                            <p:txEl>
                                              <p:pRg st="8" end="8"/>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4">
                                            <p:txEl>
                                              <p:pRg st="8" end="8"/>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4">
                                            <p:txEl>
                                              <p:pRg st="8" end="8"/>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4">
                                            <p:txEl>
                                              <p:pRg st="8" end="8"/>
                                            </p:txEl>
                                          </p:spTgt>
                                        </p:tgtEl>
                                      </p:cBhvr>
                                      <p:to x="100000" y="60000"/>
                                    </p:animScale>
                                    <p:animScale>
                                      <p:cBhvr>
                                        <p:cTn id="31" dur="166" decel="50000">
                                          <p:stCondLst>
                                            <p:cond delay="676"/>
                                          </p:stCondLst>
                                        </p:cTn>
                                        <p:tgtEl>
                                          <p:spTgt spid="4">
                                            <p:txEl>
                                              <p:pRg st="8" end="8"/>
                                            </p:txEl>
                                          </p:spTgt>
                                        </p:tgtEl>
                                      </p:cBhvr>
                                      <p:to x="100000" y="100000"/>
                                    </p:animScale>
                                    <p:animScale>
                                      <p:cBhvr>
                                        <p:cTn id="32" dur="26">
                                          <p:stCondLst>
                                            <p:cond delay="1312"/>
                                          </p:stCondLst>
                                        </p:cTn>
                                        <p:tgtEl>
                                          <p:spTgt spid="4">
                                            <p:txEl>
                                              <p:pRg st="8" end="8"/>
                                            </p:txEl>
                                          </p:spTgt>
                                        </p:tgtEl>
                                      </p:cBhvr>
                                      <p:to x="100000" y="80000"/>
                                    </p:animScale>
                                    <p:animScale>
                                      <p:cBhvr>
                                        <p:cTn id="33" dur="166" decel="50000">
                                          <p:stCondLst>
                                            <p:cond delay="1338"/>
                                          </p:stCondLst>
                                        </p:cTn>
                                        <p:tgtEl>
                                          <p:spTgt spid="4">
                                            <p:txEl>
                                              <p:pRg st="8" end="8"/>
                                            </p:txEl>
                                          </p:spTgt>
                                        </p:tgtEl>
                                      </p:cBhvr>
                                      <p:to x="100000" y="100000"/>
                                    </p:animScale>
                                    <p:animScale>
                                      <p:cBhvr>
                                        <p:cTn id="34" dur="26">
                                          <p:stCondLst>
                                            <p:cond delay="1642"/>
                                          </p:stCondLst>
                                        </p:cTn>
                                        <p:tgtEl>
                                          <p:spTgt spid="4">
                                            <p:txEl>
                                              <p:pRg st="8" end="8"/>
                                            </p:txEl>
                                          </p:spTgt>
                                        </p:tgtEl>
                                      </p:cBhvr>
                                      <p:to x="100000" y="90000"/>
                                    </p:animScale>
                                    <p:animScale>
                                      <p:cBhvr>
                                        <p:cTn id="35" dur="166" decel="50000">
                                          <p:stCondLst>
                                            <p:cond delay="1668"/>
                                          </p:stCondLst>
                                        </p:cTn>
                                        <p:tgtEl>
                                          <p:spTgt spid="4">
                                            <p:txEl>
                                              <p:pRg st="8" end="8"/>
                                            </p:txEl>
                                          </p:spTgt>
                                        </p:tgtEl>
                                      </p:cBhvr>
                                      <p:to x="100000" y="100000"/>
                                    </p:animScale>
                                    <p:animScale>
                                      <p:cBhvr>
                                        <p:cTn id="36" dur="26">
                                          <p:stCondLst>
                                            <p:cond delay="1808"/>
                                          </p:stCondLst>
                                        </p:cTn>
                                        <p:tgtEl>
                                          <p:spTgt spid="4">
                                            <p:txEl>
                                              <p:pRg st="8" end="8"/>
                                            </p:txEl>
                                          </p:spTgt>
                                        </p:tgtEl>
                                      </p:cBhvr>
                                      <p:to x="100000" y="95000"/>
                                    </p:animScale>
                                    <p:animScale>
                                      <p:cBhvr>
                                        <p:cTn id="37" dur="166" decel="50000">
                                          <p:stCondLst>
                                            <p:cond delay="1834"/>
                                          </p:stCondLst>
                                        </p:cTn>
                                        <p:tgtEl>
                                          <p:spTgt spid="4">
                                            <p:txEl>
                                              <p:pRg st="8" end="8"/>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1414463" y="1649413"/>
            <a:ext cx="2365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ru-RU"/>
              <a:t> </a:t>
            </a:r>
          </a:p>
        </p:txBody>
      </p:sp>
      <p:sp>
        <p:nvSpPr>
          <p:cNvPr id="15363" name="AutoShape 2" descr="Картинки по запросу давайте поиграем"/>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ru-RU"/>
          </a:p>
        </p:txBody>
      </p:sp>
      <p:pic>
        <p:nvPicPr>
          <p:cNvPr id="15364" name="Picture 4" descr="Картинки по запросу давайте поиграем"/>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7938"/>
            <a:ext cx="9144000" cy="685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5DAEFF"/>
            </a:gs>
            <a:gs pos="100000">
              <a:schemeClr val="folHlink"/>
            </a:gs>
          </a:gsLst>
          <a:lin ang="5400000" scaled="1"/>
        </a:gradFill>
        <a:effectLst/>
      </p:bgPr>
    </p:bg>
    <p:spTree>
      <p:nvGrpSpPr>
        <p:cNvPr id="1" name=""/>
        <p:cNvGrpSpPr/>
        <p:nvPr/>
      </p:nvGrpSpPr>
      <p:grpSpPr>
        <a:xfrm>
          <a:off x="0" y="0"/>
          <a:ext cx="0" cy="0"/>
          <a:chOff x="0" y="0"/>
          <a:chExt cx="0" cy="0"/>
        </a:xfrm>
      </p:grpSpPr>
      <p:sp>
        <p:nvSpPr>
          <p:cNvPr id="12" name="Прямоугольник 11"/>
          <p:cNvSpPr/>
          <p:nvPr/>
        </p:nvSpPr>
        <p:spPr>
          <a:xfrm rot="21355468">
            <a:off x="2861295" y="2568183"/>
            <a:ext cx="2604126" cy="584765"/>
          </a:xfrm>
          <a:prstGeom prst="rect">
            <a:avLst/>
          </a:prstGeom>
          <a:solidFill>
            <a:srgbClr val="E89418"/>
          </a:solidFill>
          <a:effectLst>
            <a:outerShdw blurRad="50800" dist="38100" dir="2700000" algn="t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wrap="square" lIns="91430" tIns="45715" rIns="91430" bIns="45715">
            <a:spAutoFit/>
          </a:bodyPr>
          <a:lstStyle/>
          <a:p>
            <a:pPr algn="ctr" eaLnBrk="1" hangingPunct="1"/>
            <a:r>
              <a:rPr lang="ru-RU" sz="3200" dirty="0">
                <a:ln w="18415" cmpd="sng">
                  <a:solidFill>
                    <a:srgbClr val="FFFFFF"/>
                  </a:solidFill>
                  <a:prstDash val="solid"/>
                </a:ln>
                <a:solidFill>
                  <a:srgbClr val="FFFFFF"/>
                </a:solidFill>
                <a:effectLst>
                  <a:outerShdw blurRad="63500" dir="3600000" algn="tl" rotWithShape="0">
                    <a:srgbClr val="000000">
                      <a:alpha val="70000"/>
                    </a:srgbClr>
                  </a:outerShdw>
                </a:effectLst>
              </a:rPr>
              <a:t>Школа № 3</a:t>
            </a:r>
          </a:p>
        </p:txBody>
      </p:sp>
      <p:grpSp>
        <p:nvGrpSpPr>
          <p:cNvPr id="3" name="Группа 2"/>
          <p:cNvGrpSpPr/>
          <p:nvPr/>
        </p:nvGrpSpPr>
        <p:grpSpPr>
          <a:xfrm>
            <a:off x="-108520" y="-99392"/>
            <a:ext cx="9252520" cy="5561856"/>
            <a:chOff x="393833" y="-99392"/>
            <a:chExt cx="8623776" cy="5561856"/>
          </a:xfrm>
        </p:grpSpPr>
        <p:pic>
          <p:nvPicPr>
            <p:cNvPr id="11" name="Picture 2" descr="risunok8"/>
            <p:cNvPicPr>
              <a:picLocks noChangeAspect="1" noChangeArrowheads="1"/>
            </p:cNvPicPr>
            <p:nvPr/>
          </p:nvPicPr>
          <p:blipFill>
            <a:blip r:embed="rId3" cstate="email"/>
            <a:srcRect/>
            <a:stretch>
              <a:fillRect/>
            </a:stretch>
          </p:blipFill>
          <p:spPr bwMode="auto">
            <a:xfrm>
              <a:off x="393833" y="-99392"/>
              <a:ext cx="8623776" cy="5561856"/>
            </a:xfrm>
            <a:prstGeom prst="rect">
              <a:avLst/>
            </a:prstGeom>
            <a:noFill/>
          </p:spPr>
        </p:pic>
        <p:sp>
          <p:nvSpPr>
            <p:cNvPr id="8" name="Прямоугольник 7"/>
            <p:cNvSpPr/>
            <p:nvPr/>
          </p:nvSpPr>
          <p:spPr>
            <a:xfrm rot="2962197">
              <a:off x="2746785" y="23140"/>
              <a:ext cx="684330" cy="1026635"/>
            </a:xfrm>
            <a:prstGeom prst="rect">
              <a:avLst/>
            </a:prstGeom>
            <a:solidFill>
              <a:srgbClr val="67AA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srgbClr val="66CCFF"/>
                </a:solidFill>
              </a:endParaRPr>
            </a:p>
          </p:txBody>
        </p:sp>
      </p:grpSp>
      <p:sp>
        <p:nvSpPr>
          <p:cNvPr id="7" name="Прямоугольник 6"/>
          <p:cNvSpPr/>
          <p:nvPr/>
        </p:nvSpPr>
        <p:spPr>
          <a:xfrm>
            <a:off x="5868144" y="-762147"/>
            <a:ext cx="4032448" cy="7245424"/>
          </a:xfrm>
          <a:prstGeom prst="rect">
            <a:avLst/>
          </a:prstGeom>
          <a:solidFill>
            <a:srgbClr val="67AAF3"/>
          </a:soli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srgbClr val="66CCFF"/>
              </a:solidFill>
            </a:endParaRPr>
          </a:p>
        </p:txBody>
      </p:sp>
      <p:sp>
        <p:nvSpPr>
          <p:cNvPr id="2" name="Прямоугольник 1"/>
          <p:cNvSpPr/>
          <p:nvPr/>
        </p:nvSpPr>
        <p:spPr>
          <a:xfrm>
            <a:off x="-1044624" y="-431010"/>
            <a:ext cx="4248472" cy="7245424"/>
          </a:xfrm>
          <a:prstGeom prst="rect">
            <a:avLst/>
          </a:prstGeom>
          <a:solidFill>
            <a:srgbClr val="67AAF3"/>
          </a:soli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srgbClr val="66CCFF"/>
              </a:solidFill>
            </a:endParaRPr>
          </a:p>
        </p:txBody>
      </p:sp>
      <p:sp>
        <p:nvSpPr>
          <p:cNvPr id="13" name="WordArt 5"/>
          <p:cNvSpPr>
            <a:spLocks noChangeArrowheads="1" noChangeShapeType="1" noTextEdit="1"/>
          </p:cNvSpPr>
          <p:nvPr/>
        </p:nvSpPr>
        <p:spPr bwMode="auto">
          <a:xfrm>
            <a:off x="-108520" y="4797152"/>
            <a:ext cx="9433048" cy="2276872"/>
          </a:xfrm>
          <a:prstGeom prst="rect">
            <a:avLst/>
          </a:prstGeom>
          <a:solidFill>
            <a:srgbClr val="FFC000"/>
          </a:solidFill>
          <a:effectLst>
            <a:softEdge rad="317500"/>
          </a:effectLst>
          <a:extLst/>
        </p:spPr>
        <p:txBody>
          <a:bodyPr wrap="none" lIns="91430" tIns="45716" rIns="91430" bIns="45716" fromWordArt="1">
            <a:prstTxWarp prst="textDeflate">
              <a:avLst>
                <a:gd name="adj" fmla="val 26227"/>
              </a:avLst>
            </a:prstTxWarp>
          </a:bodyPr>
          <a:lstStyle/>
          <a:p>
            <a:pPr algn="ctr" eaLnBrk="1" hangingPunct="1"/>
            <a:r>
              <a:rPr lang="ru-RU" sz="6600" b="1" kern="10" dirty="0">
                <a:ln w="38100">
                  <a:solidFill>
                    <a:srgbClr val="C00000"/>
                  </a:solidFill>
                  <a:round/>
                  <a:headEnd/>
                  <a:tailEnd/>
                </a:ln>
                <a:solidFill>
                  <a:srgbClr val="FF0000"/>
                </a:solidFill>
                <a:latin typeface="Times New Roman"/>
                <a:cs typeface="Times New Roman"/>
              </a:rPr>
              <a:t> </a:t>
            </a:r>
            <a:r>
              <a:rPr lang="ru-RU" sz="6600" b="1" kern="10" dirty="0">
                <a:ln w="38100">
                  <a:solidFill>
                    <a:srgbClr val="C00000"/>
                  </a:solidFill>
                  <a:round/>
                  <a:headEnd/>
                  <a:tailEnd/>
                </a:ln>
                <a:solidFill>
                  <a:srgbClr val="FF0000"/>
                </a:solidFill>
                <a:latin typeface="Arial Black" panose="020B0A04020102020204" pitchFamily="34" charset="0"/>
                <a:cs typeface="Times New Roman"/>
              </a:rPr>
              <a:t>Страна Знаний </a:t>
            </a:r>
          </a:p>
        </p:txBody>
      </p:sp>
      <p:sp>
        <p:nvSpPr>
          <p:cNvPr id="14" name="Прямоугольник 13"/>
          <p:cNvSpPr/>
          <p:nvPr/>
        </p:nvSpPr>
        <p:spPr>
          <a:xfrm rot="21355468">
            <a:off x="2475777" y="2477764"/>
            <a:ext cx="2827853" cy="584765"/>
          </a:xfrm>
          <a:prstGeom prst="rect">
            <a:avLst/>
          </a:prstGeom>
          <a:solidFill>
            <a:srgbClr val="E89418"/>
          </a:solidFill>
          <a:effectLst>
            <a:outerShdw blurRad="50800" dist="38100" dir="2700000" algn="t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wrap="square" lIns="91430" tIns="45715" rIns="91430" bIns="45715">
            <a:spAutoFit/>
          </a:bodyPr>
          <a:lstStyle/>
          <a:p>
            <a:pPr algn="ctr" eaLnBrk="1" hangingPunct="1"/>
            <a:r>
              <a:rPr lang="ru-RU" sz="3200" dirty="0">
                <a:ln w="18415" cmpd="sng">
                  <a:solidFill>
                    <a:srgbClr val="FFFFFF"/>
                  </a:solidFill>
                  <a:prstDash val="solid"/>
                </a:ln>
                <a:solidFill>
                  <a:srgbClr val="FFFFFF"/>
                </a:solidFill>
                <a:latin typeface="Arial Black" panose="020B0A04020102020204" pitchFamily="34" charset="0"/>
              </a:rPr>
              <a:t>Школа № 3</a:t>
            </a:r>
          </a:p>
        </p:txBody>
      </p:sp>
    </p:spTree>
    <p:extLst>
      <p:ext uri="{BB962C8B-B14F-4D97-AF65-F5344CB8AC3E}">
        <p14:creationId xmlns:p14="http://schemas.microsoft.com/office/powerpoint/2010/main" val="3584995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circle(in)">
                                      <p:cBhvr>
                                        <p:cTn id="7" dur="20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nodeType="clickEffect">
                                  <p:stCondLst>
                                    <p:cond delay="0"/>
                                  </p:stCondLst>
                                  <p:iterate type="lt">
                                    <p:tmPct val="10000"/>
                                  </p:iterate>
                                  <p:childTnLst>
                                    <p:set>
                                      <p:cBhvr>
                                        <p:cTn id="11" dur="1" fill="hold">
                                          <p:stCondLst>
                                            <p:cond delay="0"/>
                                          </p:stCondLst>
                                        </p:cTn>
                                        <p:tgtEl>
                                          <p:spTgt spid="14">
                                            <p:txEl>
                                              <p:pRg st="0" end="0"/>
                                            </p:txEl>
                                          </p:spTgt>
                                        </p:tgtEl>
                                        <p:attrNameLst>
                                          <p:attrName>style.visibility</p:attrName>
                                        </p:attrNameLst>
                                      </p:cBhvr>
                                      <p:to>
                                        <p:strVal val="visible"/>
                                      </p:to>
                                    </p:set>
                                    <p:anim calcmode="lin" valueType="num">
                                      <p:cBhvr>
                                        <p:cTn id="12" dur="500" fill="hold"/>
                                        <p:tgtEl>
                                          <p:spTgt spid="1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4">
                                            <p:txEl>
                                              <p:pRg st="0" end="0"/>
                                            </p:txEl>
                                          </p:spTgt>
                                        </p:tgtEl>
                                        <p:attrNameLst>
                                          <p:attrName>ppt_y</p:attrName>
                                        </p:attrNameLst>
                                      </p:cBhvr>
                                      <p:tavLst>
                                        <p:tav tm="0">
                                          <p:val>
                                            <p:strVal val="#ppt_y"/>
                                          </p:val>
                                        </p:tav>
                                        <p:tav tm="100000">
                                          <p:val>
                                            <p:strVal val="#ppt_y"/>
                                          </p:val>
                                        </p:tav>
                                      </p:tavLst>
                                    </p:anim>
                                    <p:anim calcmode="lin" valueType="num">
                                      <p:cBhvr>
                                        <p:cTn id="14" dur="500" fill="hold"/>
                                        <p:tgtEl>
                                          <p:spTgt spid="1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2"/>
                                        </p:tgtEl>
                                      </p:cBhvr>
                                    </p:animEffect>
                                    <p:set>
                                      <p:cBhvr>
                                        <p:cTn id="21" dur="1" fill="hold">
                                          <p:stCondLst>
                                            <p:cond delay="499"/>
                                          </p:stCondLst>
                                        </p:cTn>
                                        <p:tgtEl>
                                          <p:spTgt spid="2"/>
                                        </p:tgtEl>
                                        <p:attrNameLst>
                                          <p:attrName>style.visibility</p:attrName>
                                        </p:attrNameLst>
                                      </p:cBhvr>
                                      <p:to>
                                        <p:strVal val="hidden"/>
                                      </p:to>
                                    </p:set>
                                  </p:childTnLst>
                                </p:cTn>
                              </p:par>
                              <p:par>
                                <p:cTn id="22" presetID="10" presetClass="exit" presetSubtype="0" fill="hold" grpId="0" nodeType="withEffect">
                                  <p:stCondLst>
                                    <p:cond delay="0"/>
                                  </p:stCondLst>
                                  <p:childTnLst>
                                    <p:animEffect transition="out" filter="fade">
                                      <p:cBhvr>
                                        <p:cTn id="23" dur="500"/>
                                        <p:tgtEl>
                                          <p:spTgt spid="7"/>
                                        </p:tgtEl>
                                      </p:cBhvr>
                                    </p:animEffect>
                                    <p:set>
                                      <p:cBhvr>
                                        <p:cTn id="24"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classroomcliparts.com/assets/clipart/2016/06/train-station-clipart-7.png"/>
          <p:cNvPicPr>
            <a:picLocks noChangeAspect="1" noChangeArrowheads="1"/>
          </p:cNvPicPr>
          <p:nvPr/>
        </p:nvPicPr>
        <p:blipFill>
          <a:blip r:embed="rId4" cstate="email"/>
          <a:srcRect/>
          <a:stretch>
            <a:fillRect/>
          </a:stretch>
        </p:blipFill>
        <p:spPr bwMode="auto">
          <a:xfrm>
            <a:off x="323528" y="2924944"/>
            <a:ext cx="8568952" cy="280071"/>
          </a:xfrm>
          <a:prstGeom prst="rect">
            <a:avLst/>
          </a:prstGeom>
          <a:noFill/>
        </p:spPr>
      </p:pic>
      <p:pic>
        <p:nvPicPr>
          <p:cNvPr id="5" name="Picture 2" descr="http://classroomcliparts.com/assets/clipart/2016/06/train-station-clipart-7.png"/>
          <p:cNvPicPr>
            <a:picLocks noChangeAspect="1" noChangeArrowheads="1"/>
          </p:cNvPicPr>
          <p:nvPr/>
        </p:nvPicPr>
        <p:blipFill>
          <a:blip r:embed="rId5" cstate="email"/>
          <a:srcRect r="881" b="10001"/>
          <a:stretch>
            <a:fillRect/>
          </a:stretch>
        </p:blipFill>
        <p:spPr bwMode="auto">
          <a:xfrm>
            <a:off x="8820472" y="404664"/>
            <a:ext cx="8496944" cy="2520280"/>
          </a:xfrm>
          <a:prstGeom prst="rect">
            <a:avLst/>
          </a:prstGeom>
          <a:noFill/>
        </p:spPr>
      </p:pic>
      <p:pic>
        <p:nvPicPr>
          <p:cNvPr id="22534" name="Picture 6" descr="http://worldartsme.com/?module=images&amp;act=download&amp;url=free-back-to-school-clipart-1.jpg"/>
          <p:cNvPicPr>
            <a:picLocks noChangeAspect="1" noChangeArrowheads="1"/>
          </p:cNvPicPr>
          <p:nvPr/>
        </p:nvPicPr>
        <p:blipFill>
          <a:blip r:embed="rId6" cstate="email"/>
          <a:srcRect r="-79"/>
          <a:stretch>
            <a:fillRect/>
          </a:stretch>
        </p:blipFill>
        <p:spPr bwMode="auto">
          <a:xfrm>
            <a:off x="-10765704" y="4149080"/>
            <a:ext cx="10623595" cy="2489846"/>
          </a:xfrm>
          <a:prstGeom prst="rect">
            <a:avLst/>
          </a:prstGeom>
          <a:noFill/>
        </p:spPr>
      </p:pic>
      <p:pic>
        <p:nvPicPr>
          <p:cNvPr id="22536" name="Picture 8" descr="https://thumbs.dreamstime.com/z/kids-drawing-girl-pink-dress-orange-flowers-30090080.jpg"/>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2160240" y="2348880"/>
            <a:ext cx="2160240" cy="4032448"/>
          </a:xfrm>
          <a:prstGeom prst="rect">
            <a:avLst/>
          </a:prstGeom>
          <a:noFill/>
        </p:spPr>
      </p:pic>
      <p:grpSp>
        <p:nvGrpSpPr>
          <p:cNvPr id="10" name="Группа 9"/>
          <p:cNvGrpSpPr/>
          <p:nvPr/>
        </p:nvGrpSpPr>
        <p:grpSpPr>
          <a:xfrm>
            <a:off x="0" y="1"/>
            <a:ext cx="7020272" cy="4005064"/>
            <a:chOff x="0" y="1"/>
            <a:chExt cx="6759600" cy="4005064"/>
          </a:xfrm>
        </p:grpSpPr>
        <p:pic>
          <p:nvPicPr>
            <p:cNvPr id="11" name="Picture 4" descr="http://img-fotki.yandex.ru/get/6714/112424586.7ab/0_bd95d_46c72b99_XXXL.png"/>
            <p:cNvPicPr>
              <a:picLocks noChangeAspect="1" noChangeArrowheads="1"/>
            </p:cNvPicPr>
            <p:nvPr/>
          </p:nvPicPr>
          <p:blipFill>
            <a:blip r:embed="rId8" cstate="email"/>
            <a:srcRect/>
            <a:stretch>
              <a:fillRect/>
            </a:stretch>
          </p:blipFill>
          <p:spPr bwMode="auto">
            <a:xfrm>
              <a:off x="0" y="1"/>
              <a:ext cx="6759600" cy="4005064"/>
            </a:xfrm>
            <a:prstGeom prst="rect">
              <a:avLst/>
            </a:prstGeom>
            <a:noFill/>
          </p:spPr>
        </p:pic>
        <p:sp>
          <p:nvSpPr>
            <p:cNvPr id="12" name="TextBox 11"/>
            <p:cNvSpPr txBox="1"/>
            <p:nvPr/>
          </p:nvSpPr>
          <p:spPr>
            <a:xfrm>
              <a:off x="866189" y="2780928"/>
              <a:ext cx="5477782" cy="707886"/>
            </a:xfrm>
            <a:prstGeom prst="rect">
              <a:avLst/>
            </a:prstGeom>
            <a:noFill/>
          </p:spPr>
          <p:txBody>
            <a:bodyPr wrap="none" rtlCol="0">
              <a:spAutoFit/>
            </a:bodyPr>
            <a:lstStyle/>
            <a:p>
              <a:pPr eaLnBrk="1" fontAlgn="auto" hangingPunct="1">
                <a:spcBef>
                  <a:spcPts val="0"/>
                </a:spcBef>
                <a:spcAft>
                  <a:spcPts val="0"/>
                </a:spcAft>
              </a:pPr>
              <a:r>
                <a:rPr lang="ru-RU" sz="4000" b="1" dirty="0" smtClean="0">
                  <a:solidFill>
                    <a:prstClr val="black"/>
                  </a:solidFill>
                  <a:latin typeface="Comic Sans MS" pitchFamily="66" charset="0"/>
                </a:rPr>
                <a:t>ШКОЛЬНАЯ СТРАНА</a:t>
              </a:r>
              <a:endParaRPr lang="ru-RU" sz="4000" b="1" dirty="0">
                <a:solidFill>
                  <a:prstClr val="black"/>
                </a:solidFill>
                <a:latin typeface="Comic Sans MS" pitchFamily="66" charset="0"/>
              </a:endParaRPr>
            </a:p>
          </p:txBody>
        </p:sp>
      </p:grpSp>
      <p:pic>
        <p:nvPicPr>
          <p:cNvPr id="9" name="strana.mp3">
            <a:hlinkClick r:id="" action="ppaction://media"/>
          </p:cNvPr>
          <p:cNvPicPr>
            <a:picLocks noRot="1" noChangeAspect="1"/>
          </p:cNvPicPr>
          <p:nvPr>
            <a:audioFile r:link="rId1"/>
          </p:nvPr>
        </p:nvPicPr>
        <p:blipFill>
          <a:blip r:embed="rId9" cstate="print">
            <a:lum bright="18000" contrast="8000"/>
          </a:blip>
          <a:stretch>
            <a:fillRect/>
          </a:stretch>
        </p:blipFill>
        <p:spPr>
          <a:xfrm>
            <a:off x="8839200" y="188640"/>
            <a:ext cx="304800" cy="304800"/>
          </a:xfrm>
          <a:prstGeom prst="rect">
            <a:avLst/>
          </a:prstGeom>
        </p:spPr>
      </p:pic>
    </p:spTree>
    <p:extLst>
      <p:ext uri="{BB962C8B-B14F-4D97-AF65-F5344CB8AC3E}">
        <p14:creationId xmlns:p14="http://schemas.microsoft.com/office/powerpoint/2010/main" val="3413981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ipe(right)">
                                      <p:cBhvr>
                                        <p:cTn id="7" dur="2000"/>
                                        <p:tgtEl>
                                          <p:spTgt spid="22530"/>
                                        </p:tgtEl>
                                      </p:cBhvr>
                                    </p:animEffect>
                                  </p:childTnLst>
                                </p:cTn>
                              </p:par>
                            </p:childTnLst>
                          </p:cTn>
                        </p:par>
                        <p:par>
                          <p:cTn id="8" fill="hold">
                            <p:stCondLst>
                              <p:cond delay="2000"/>
                            </p:stCondLst>
                            <p:childTnLst>
                              <p:par>
                                <p:cTn id="9" presetID="35" presetClass="path" presetSubtype="0" accel="50000" decel="50000" fill="hold" nodeType="afterEffect">
                                  <p:stCondLst>
                                    <p:cond delay="0"/>
                                  </p:stCondLst>
                                  <p:childTnLst>
                                    <p:animMotion origin="layout" path="M 3.33333E-6 -4.24242E-6 L -1.92136 -0.00508 " pathEditMode="relative" rAng="0" ptsTypes="AA">
                                      <p:cBhvr>
                                        <p:cTn id="10" dur="5000" fill="hold"/>
                                        <p:tgtEl>
                                          <p:spTgt spid="5"/>
                                        </p:tgtEl>
                                        <p:attrNameLst>
                                          <p:attrName>ppt_x</p:attrName>
                                          <p:attrName>ppt_y</p:attrName>
                                        </p:attrNameLst>
                                      </p:cBhvr>
                                      <p:rCtr x="-961" y="-3"/>
                                    </p:animMotion>
                                  </p:childTnLst>
                                </p:cTn>
                              </p:par>
                            </p:childTnLst>
                          </p:cTn>
                        </p:par>
                        <p:par>
                          <p:cTn id="11" fill="hold">
                            <p:stCondLst>
                              <p:cond delay="7000"/>
                            </p:stCondLst>
                            <p:childTnLst>
                              <p:par>
                                <p:cTn id="12" presetID="22" presetClass="exit" presetSubtype="2" fill="hold" nodeType="afterEffect">
                                  <p:stCondLst>
                                    <p:cond delay="0"/>
                                  </p:stCondLst>
                                  <p:childTnLst>
                                    <p:animEffect transition="out" filter="wipe(right)">
                                      <p:cBhvr>
                                        <p:cTn id="13" dur="2000"/>
                                        <p:tgtEl>
                                          <p:spTgt spid="22530"/>
                                        </p:tgtEl>
                                      </p:cBhvr>
                                    </p:animEffect>
                                    <p:set>
                                      <p:cBhvr>
                                        <p:cTn id="14" dur="1" fill="hold">
                                          <p:stCondLst>
                                            <p:cond delay="1999"/>
                                          </p:stCondLst>
                                        </p:cTn>
                                        <p:tgtEl>
                                          <p:spTgt spid="22530"/>
                                        </p:tgtEl>
                                        <p:attrNameLst>
                                          <p:attrName>style.visibility</p:attrName>
                                        </p:attrNameLst>
                                      </p:cBhvr>
                                      <p:to>
                                        <p:strVal val="hidden"/>
                                      </p:to>
                                    </p:set>
                                  </p:childTnLst>
                                </p:cTn>
                              </p:par>
                            </p:childTnLst>
                          </p:cTn>
                        </p:par>
                        <p:par>
                          <p:cTn id="15" fill="hold">
                            <p:stCondLst>
                              <p:cond delay="9000"/>
                            </p:stCondLst>
                            <p:childTnLst>
                              <p:par>
                                <p:cTn id="16" presetID="63" presetClass="path" presetSubtype="0" accel="50000" decel="50000" fill="hold" nodeType="afterEffect">
                                  <p:stCondLst>
                                    <p:cond delay="0"/>
                                  </p:stCondLst>
                                  <p:childTnLst>
                                    <p:animMotion origin="layout" path="M -4.44444E-6 -2.31552E-6 L 0.94879 -2.31552E-6 " pathEditMode="relative" rAng="0" ptsTypes="AA">
                                      <p:cBhvr>
                                        <p:cTn id="17" dur="2000" fill="hold"/>
                                        <p:tgtEl>
                                          <p:spTgt spid="22536"/>
                                        </p:tgtEl>
                                        <p:attrNameLst>
                                          <p:attrName>ppt_x</p:attrName>
                                          <p:attrName>ppt_y</p:attrName>
                                        </p:attrNameLst>
                                      </p:cBhvr>
                                      <p:rCtr x="474" y="0"/>
                                    </p:animMotion>
                                  </p:childTnLst>
                                </p:cTn>
                              </p:par>
                            </p:childTnLst>
                          </p:cTn>
                        </p:par>
                        <p:par>
                          <p:cTn id="18" fill="hold">
                            <p:stCondLst>
                              <p:cond delay="11000"/>
                            </p:stCondLst>
                            <p:childTnLst>
                              <p:par>
                                <p:cTn id="19" presetID="63" presetClass="path" presetSubtype="0" accel="50000" decel="50000" fill="hold" nodeType="afterEffect">
                                  <p:stCondLst>
                                    <p:cond delay="0"/>
                                  </p:stCondLst>
                                  <p:childTnLst>
                                    <p:animMotion origin="layout" path="M -2.22222E-6 1.77886E-6 L 1.18316 -0.00301 " pathEditMode="relative" rAng="0" ptsTypes="AA">
                                      <p:cBhvr>
                                        <p:cTn id="20" dur="3000" fill="hold"/>
                                        <p:tgtEl>
                                          <p:spTgt spid="22534"/>
                                        </p:tgtEl>
                                        <p:attrNameLst>
                                          <p:attrName>ppt_x</p:attrName>
                                          <p:attrName>ppt_y</p:attrName>
                                        </p:attrNameLst>
                                      </p:cBhvr>
                                      <p:rCtr x="592" y="-2"/>
                                    </p:animMotion>
                                  </p:childTnLst>
                                </p:cTn>
                              </p:par>
                            </p:childTnLst>
                          </p:cTn>
                        </p:par>
                        <p:par>
                          <p:cTn id="21" fill="hold">
                            <p:stCondLst>
                              <p:cond delay="14000"/>
                            </p:stCondLst>
                            <p:childTnLst>
                              <p:par>
                                <p:cTn id="22" presetID="7" presetClass="entr" presetSubtype="4"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2000" fill="hold"/>
                                        <p:tgtEl>
                                          <p:spTgt spid="10"/>
                                        </p:tgtEl>
                                        <p:attrNameLst>
                                          <p:attrName>ppt_x</p:attrName>
                                        </p:attrNameLst>
                                      </p:cBhvr>
                                      <p:tavLst>
                                        <p:tav tm="0">
                                          <p:val>
                                            <p:strVal val="#ppt_x"/>
                                          </p:val>
                                        </p:tav>
                                        <p:tav tm="100000">
                                          <p:val>
                                            <p:strVal val="#ppt_x"/>
                                          </p:val>
                                        </p:tav>
                                      </p:tavLst>
                                    </p:anim>
                                    <p:anim calcmode="lin" valueType="num">
                                      <p:cBhvr additive="base">
                                        <p:cTn id="25" dur="20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6000"/>
                            </p:stCondLst>
                            <p:childTnLst>
                              <p:par>
                                <p:cTn id="27" presetID="1" presetClass="mediacall" presetSubtype="0" fill="hold" nodeType="afterEffect">
                                  <p:stCondLst>
                                    <p:cond delay="0"/>
                                  </p:stCondLst>
                                  <p:childTnLst>
                                    <p:cmd type="call" cmd="playFrom(0.0)">
                                      <p:cBhvr>
                                        <p:cTn id="28" dur="17327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9"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Группа 13"/>
          <p:cNvGrpSpPr/>
          <p:nvPr/>
        </p:nvGrpSpPr>
        <p:grpSpPr>
          <a:xfrm>
            <a:off x="3707904" y="3789039"/>
            <a:ext cx="2313721" cy="2892154"/>
            <a:chOff x="3707904" y="3789039"/>
            <a:chExt cx="2313721" cy="2892154"/>
          </a:xfrm>
        </p:grpSpPr>
        <p:pic>
          <p:nvPicPr>
            <p:cNvPr id="1032" name="Picture 8" descr="http://xn--80auepi3f.xn--p1ai/upload/medialibrary/105/105c22a3b7c9c481cd77a3e6191c01f4.jpg"/>
            <p:cNvPicPr>
              <a:picLocks noChangeAspect="1" noChangeArrowheads="1"/>
            </p:cNvPicPr>
            <p:nvPr/>
          </p:nvPicPr>
          <p:blipFill>
            <a:blip r:embed="rId3" cstate="email"/>
            <a:srcRect/>
            <a:stretch>
              <a:fillRect/>
            </a:stretch>
          </p:blipFill>
          <p:spPr bwMode="auto">
            <a:xfrm>
              <a:off x="3707904" y="3789039"/>
              <a:ext cx="2313721" cy="2892154"/>
            </a:xfrm>
            <a:prstGeom prst="rect">
              <a:avLst/>
            </a:prstGeom>
            <a:noFill/>
          </p:spPr>
        </p:pic>
        <p:sp>
          <p:nvSpPr>
            <p:cNvPr id="11" name="TextBox 10"/>
            <p:cNvSpPr txBox="1"/>
            <p:nvPr/>
          </p:nvSpPr>
          <p:spPr>
            <a:xfrm>
              <a:off x="4355976" y="4581128"/>
              <a:ext cx="1112805" cy="646331"/>
            </a:xfrm>
            <a:prstGeom prst="rect">
              <a:avLst/>
            </a:prstGeom>
            <a:noFill/>
          </p:spPr>
          <p:txBody>
            <a:bodyPr wrap="none" rtlCol="0">
              <a:spAutoFit/>
            </a:bodyPr>
            <a:lstStyle/>
            <a:p>
              <a:pPr eaLnBrk="1" fontAlgn="auto" hangingPunct="1">
                <a:spcBef>
                  <a:spcPts val="0"/>
                </a:spcBef>
                <a:spcAft>
                  <a:spcPts val="0"/>
                </a:spcAft>
              </a:pPr>
              <a:r>
                <a:rPr lang="ru-RU" b="1" dirty="0" smtClean="0">
                  <a:solidFill>
                    <a:prstClr val="black"/>
                  </a:solidFill>
                  <a:latin typeface="Comic Sans MS" pitchFamily="66" charset="0"/>
                </a:rPr>
                <a:t>МИШКА</a:t>
              </a:r>
            </a:p>
            <a:p>
              <a:pPr eaLnBrk="1" fontAlgn="auto" hangingPunct="1">
                <a:spcBef>
                  <a:spcPts val="0"/>
                </a:spcBef>
                <a:spcAft>
                  <a:spcPts val="0"/>
                </a:spcAft>
              </a:pPr>
              <a:r>
                <a:rPr lang="ru-RU" b="1" dirty="0" smtClean="0">
                  <a:solidFill>
                    <a:prstClr val="black"/>
                  </a:solidFill>
                  <a:latin typeface="Comic Sans MS" pitchFamily="66" charset="0"/>
                </a:rPr>
                <a:t>игрушка</a:t>
              </a:r>
            </a:p>
          </p:txBody>
        </p:sp>
        <p:sp>
          <p:nvSpPr>
            <p:cNvPr id="12" name="TextBox 11"/>
            <p:cNvSpPr txBox="1"/>
            <p:nvPr/>
          </p:nvSpPr>
          <p:spPr>
            <a:xfrm>
              <a:off x="4139952" y="5301208"/>
              <a:ext cx="1467068" cy="369332"/>
            </a:xfrm>
            <a:prstGeom prst="rect">
              <a:avLst/>
            </a:prstGeom>
            <a:noFill/>
          </p:spPr>
          <p:txBody>
            <a:bodyPr wrap="none" rtlCol="0">
              <a:spAutoFit/>
            </a:bodyPr>
            <a:lstStyle/>
            <a:p>
              <a:pPr eaLnBrk="1" fontAlgn="auto" hangingPunct="1">
                <a:spcBef>
                  <a:spcPts val="0"/>
                </a:spcBef>
                <a:spcAft>
                  <a:spcPts val="0"/>
                </a:spcAft>
              </a:pPr>
              <a:r>
                <a:rPr lang="ru-RU" b="1" dirty="0" smtClean="0">
                  <a:solidFill>
                    <a:prstClr val="black"/>
                  </a:solidFill>
                  <a:latin typeface="Comic Sans MS" pitchFamily="66" charset="0"/>
                </a:rPr>
                <a:t>РФ, Москва</a:t>
              </a:r>
              <a:endParaRPr lang="ru-RU" b="1" dirty="0">
                <a:solidFill>
                  <a:prstClr val="black"/>
                </a:solidFill>
                <a:latin typeface="Comic Sans MS" pitchFamily="66" charset="0"/>
              </a:endParaRPr>
            </a:p>
          </p:txBody>
        </p:sp>
        <p:sp>
          <p:nvSpPr>
            <p:cNvPr id="13" name="TextBox 12"/>
            <p:cNvSpPr txBox="1"/>
            <p:nvPr/>
          </p:nvSpPr>
          <p:spPr>
            <a:xfrm>
              <a:off x="4139952" y="5733256"/>
              <a:ext cx="1428596" cy="369332"/>
            </a:xfrm>
            <a:prstGeom prst="rect">
              <a:avLst/>
            </a:prstGeom>
            <a:noFill/>
          </p:spPr>
          <p:txBody>
            <a:bodyPr wrap="none" rtlCol="0">
              <a:spAutoFit/>
            </a:bodyPr>
            <a:lstStyle/>
            <a:p>
              <a:pPr eaLnBrk="1" fontAlgn="auto" hangingPunct="1">
                <a:spcBef>
                  <a:spcPts val="0"/>
                </a:spcBef>
                <a:spcAft>
                  <a:spcPts val="0"/>
                </a:spcAft>
              </a:pPr>
              <a:r>
                <a:rPr lang="ru-RU" b="1" dirty="0" smtClean="0">
                  <a:solidFill>
                    <a:prstClr val="black"/>
                  </a:solidFill>
                  <a:latin typeface="Comic Sans MS" pitchFamily="66" charset="0"/>
                </a:rPr>
                <a:t>1199    99</a:t>
              </a:r>
              <a:endParaRPr lang="ru-RU" b="1" dirty="0">
                <a:solidFill>
                  <a:prstClr val="black"/>
                </a:solidFill>
                <a:latin typeface="Comic Sans MS" pitchFamily="66" charset="0"/>
              </a:endParaRPr>
            </a:p>
          </p:txBody>
        </p:sp>
      </p:grpSp>
      <p:pic>
        <p:nvPicPr>
          <p:cNvPr id="3" name="Picture 12" descr="http://365psd.com/images/istock/thumbs/3617/36172914-gold-coin-smiling.jpg">
            <a:hlinkClick r:id="" action="ppaction://hlinkshowjump?jump=nextslide"/>
          </p:cNvPr>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flipH="1">
            <a:off x="7596336" y="4869160"/>
            <a:ext cx="1080120" cy="1619251"/>
          </a:xfrm>
          <a:prstGeom prst="rect">
            <a:avLst/>
          </a:prstGeom>
          <a:noFill/>
        </p:spPr>
      </p:pic>
      <p:grpSp>
        <p:nvGrpSpPr>
          <p:cNvPr id="6" name="Группа 5"/>
          <p:cNvGrpSpPr/>
          <p:nvPr/>
        </p:nvGrpSpPr>
        <p:grpSpPr>
          <a:xfrm>
            <a:off x="179512" y="3933056"/>
            <a:ext cx="2901000" cy="2924944"/>
            <a:chOff x="179512" y="3933056"/>
            <a:chExt cx="2901000" cy="2924944"/>
          </a:xfrm>
        </p:grpSpPr>
        <p:pic>
          <p:nvPicPr>
            <p:cNvPr id="4" name="Picture 14" descr="http://jpghoto.ru/img/picture/Jun/19/5204d782680f625e42f9ccad56fdd3d1/2.jpg"/>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179512" y="3933056"/>
              <a:ext cx="2901000" cy="2924944"/>
            </a:xfrm>
            <a:prstGeom prst="rect">
              <a:avLst/>
            </a:prstGeom>
            <a:noFill/>
          </p:spPr>
        </p:pic>
        <p:sp>
          <p:nvSpPr>
            <p:cNvPr id="5" name="TextBox 4"/>
            <p:cNvSpPr txBox="1"/>
            <p:nvPr/>
          </p:nvSpPr>
          <p:spPr>
            <a:xfrm>
              <a:off x="1115616" y="5229200"/>
              <a:ext cx="1422184" cy="523220"/>
            </a:xfrm>
            <a:prstGeom prst="rect">
              <a:avLst/>
            </a:prstGeom>
            <a:noFill/>
          </p:spPr>
          <p:txBody>
            <a:bodyPr wrap="none" rtlCol="0">
              <a:spAutoFit/>
            </a:bodyPr>
            <a:lstStyle/>
            <a:p>
              <a:pPr eaLnBrk="1" fontAlgn="auto" hangingPunct="1">
                <a:spcBef>
                  <a:spcPts val="0"/>
                </a:spcBef>
                <a:spcAft>
                  <a:spcPts val="0"/>
                </a:spcAft>
              </a:pPr>
              <a:r>
                <a:rPr lang="ru-RU" sz="2800" b="1" dirty="0" smtClean="0">
                  <a:solidFill>
                    <a:srgbClr val="F79646">
                      <a:lumMod val="50000"/>
                    </a:srgbClr>
                  </a:solidFill>
                  <a:latin typeface="Comic Sans MS" pitchFamily="66" charset="0"/>
                </a:rPr>
                <a:t>ОТВЕТ</a:t>
              </a:r>
              <a:endParaRPr lang="ru-RU" sz="2800" b="1" dirty="0">
                <a:solidFill>
                  <a:srgbClr val="F79646">
                    <a:lumMod val="50000"/>
                  </a:srgbClr>
                </a:solidFill>
                <a:latin typeface="Comic Sans MS" pitchFamily="66" charset="0"/>
              </a:endParaRPr>
            </a:p>
          </p:txBody>
        </p:sp>
      </p:grpSp>
      <p:sp>
        <p:nvSpPr>
          <p:cNvPr id="7" name="Скругленный прямоугольник 6"/>
          <p:cNvSpPr/>
          <p:nvPr/>
        </p:nvSpPr>
        <p:spPr>
          <a:xfrm>
            <a:off x="971600" y="404664"/>
            <a:ext cx="7344816" cy="1357322"/>
          </a:xfrm>
          <a:prstGeom prst="round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srgbClr val="F79646">
                    <a:lumMod val="50000"/>
                  </a:srgbClr>
                </a:solidFill>
                <a:latin typeface="Comic Sans MS" pitchFamily="66" charset="0"/>
              </a:rPr>
              <a:t>На товаре быть должна</a:t>
            </a:r>
          </a:p>
          <a:p>
            <a:pPr algn="ctr" eaLnBrk="1" fontAlgn="auto" hangingPunct="1">
              <a:spcBef>
                <a:spcPts val="0"/>
              </a:spcBef>
              <a:spcAft>
                <a:spcPts val="0"/>
              </a:spcAft>
            </a:pPr>
            <a:r>
              <a:rPr lang="ru-RU" sz="2800" b="1" dirty="0" smtClean="0">
                <a:solidFill>
                  <a:srgbClr val="F79646">
                    <a:lumMod val="50000"/>
                  </a:srgbClr>
                </a:solidFill>
                <a:latin typeface="Comic Sans MS" pitchFamily="66" charset="0"/>
                <a:cs typeface="Times New Roman" pitchFamily="18" charset="0"/>
              </a:rPr>
              <a:t>Обязательно ……………………</a:t>
            </a:r>
            <a:endParaRPr lang="ru-RU" sz="2800" b="1" dirty="0">
              <a:solidFill>
                <a:srgbClr val="F79646">
                  <a:lumMod val="50000"/>
                </a:srgbClr>
              </a:solidFill>
              <a:latin typeface="Comic Sans MS" pitchFamily="66" charset="0"/>
              <a:cs typeface="Times New Roman" pitchFamily="18" charset="0"/>
            </a:endParaRPr>
          </a:p>
        </p:txBody>
      </p:sp>
      <p:pic>
        <p:nvPicPr>
          <p:cNvPr id="1030" name="Picture 6" descr="https://dev.galior-market.com/images/photos/ru/medium/article256.jpg"/>
          <p:cNvPicPr>
            <a:picLocks noChangeAspect="1" noChangeArrowheads="1"/>
          </p:cNvPicPr>
          <p:nvPr/>
        </p:nvPicPr>
        <p:blipFill>
          <a:blip r:embed="rId6" cstate="email">
            <a:clrChange>
              <a:clrFrom>
                <a:srgbClr val="FFFFFF"/>
              </a:clrFrom>
              <a:clrTo>
                <a:srgbClr val="FFFFFF">
                  <a:alpha val="0"/>
                </a:srgbClr>
              </a:clrTo>
            </a:clrChange>
          </a:blip>
          <a:srcRect/>
          <a:stretch>
            <a:fillRect/>
          </a:stretch>
        </p:blipFill>
        <p:spPr bwMode="auto">
          <a:xfrm rot="19869932">
            <a:off x="4802057" y="822729"/>
            <a:ext cx="2119004" cy="1498786"/>
          </a:xfrm>
          <a:prstGeom prst="rect">
            <a:avLst/>
          </a:prstGeom>
          <a:noFill/>
        </p:spPr>
      </p:pic>
      <p:pic>
        <p:nvPicPr>
          <p:cNvPr id="1026" name="Picture 2" descr="http://08.rospotrebnadzor.ru/image/image_gallery?uuid=1f9339eb-8e5e-4949-8a02-70e245e847d5&amp;groupId=10156&amp;t=1481874109458"/>
          <p:cNvPicPr>
            <a:picLocks noChangeAspect="1" noChangeArrowheads="1"/>
          </p:cNvPicPr>
          <p:nvPr/>
        </p:nvPicPr>
        <p:blipFill>
          <a:blip r:embed="rId7" cstate="email">
            <a:clrChange>
              <a:clrFrom>
                <a:srgbClr val="ECECEC"/>
              </a:clrFrom>
              <a:clrTo>
                <a:srgbClr val="ECECEC">
                  <a:alpha val="0"/>
                </a:srgbClr>
              </a:clrTo>
            </a:clrChange>
          </a:blip>
          <a:srcRect/>
          <a:stretch>
            <a:fillRect/>
          </a:stretch>
        </p:blipFill>
        <p:spPr bwMode="auto">
          <a:xfrm>
            <a:off x="179512" y="1628800"/>
            <a:ext cx="8784976" cy="3143250"/>
          </a:xfrm>
          <a:prstGeom prst="rect">
            <a:avLst/>
          </a:prstGeom>
          <a:noFill/>
        </p:spPr>
      </p:pic>
    </p:spTree>
    <p:extLst>
      <p:ext uri="{BB962C8B-B14F-4D97-AF65-F5344CB8AC3E}">
        <p14:creationId xmlns:p14="http://schemas.microsoft.com/office/powerpoint/2010/main" val="2174794284"/>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1000"/>
                                        <p:tgtEl>
                                          <p:spTgt spid="1030"/>
                                        </p:tgtEl>
                                      </p:cBhvr>
                                    </p:animEffect>
                                  </p:childTnLst>
                                </p:cTn>
                              </p:par>
                              <p:par>
                                <p:cTn id="8" presetID="47"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6"/>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2" name="Picture 6" descr="http://upload.flado.ru/uads/n/081/71/8171952.jp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2699792" y="2420888"/>
            <a:ext cx="4896544" cy="2448272"/>
          </a:xfrm>
          <a:prstGeom prst="rect">
            <a:avLst/>
          </a:prstGeom>
          <a:noFill/>
        </p:spPr>
      </p:pic>
      <p:sp>
        <p:nvSpPr>
          <p:cNvPr id="2" name="Скругленный прямоугольник 1"/>
          <p:cNvSpPr/>
          <p:nvPr/>
        </p:nvSpPr>
        <p:spPr>
          <a:xfrm>
            <a:off x="971600" y="404664"/>
            <a:ext cx="7344816" cy="1357322"/>
          </a:xfrm>
          <a:prstGeom prst="round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srgbClr val="F79646">
                    <a:lumMod val="50000"/>
                  </a:srgbClr>
                </a:solidFill>
                <a:latin typeface="Comic Sans MS" pitchFamily="66" charset="0"/>
              </a:rPr>
              <a:t>Коль трудился круглый год,</a:t>
            </a:r>
          </a:p>
          <a:p>
            <a:pPr algn="ctr" eaLnBrk="1" fontAlgn="auto" hangingPunct="1">
              <a:spcBef>
                <a:spcPts val="0"/>
              </a:spcBef>
              <a:spcAft>
                <a:spcPts val="0"/>
              </a:spcAft>
            </a:pPr>
            <a:r>
              <a:rPr lang="ru-RU" sz="2800" b="1" dirty="0" smtClean="0">
                <a:solidFill>
                  <a:srgbClr val="F79646">
                    <a:lumMod val="50000"/>
                  </a:srgbClr>
                </a:solidFill>
                <a:latin typeface="Comic Sans MS" pitchFamily="66" charset="0"/>
                <a:cs typeface="Times New Roman" pitchFamily="18" charset="0"/>
              </a:rPr>
              <a:t>Будет кругленьким ……………………</a:t>
            </a:r>
            <a:endParaRPr lang="ru-RU" sz="2800" b="1" dirty="0">
              <a:solidFill>
                <a:srgbClr val="F79646">
                  <a:lumMod val="50000"/>
                </a:srgbClr>
              </a:solidFill>
              <a:latin typeface="Comic Sans MS" pitchFamily="66" charset="0"/>
              <a:cs typeface="Times New Roman" pitchFamily="18" charset="0"/>
            </a:endParaRPr>
          </a:p>
        </p:txBody>
      </p:sp>
      <p:pic>
        <p:nvPicPr>
          <p:cNvPr id="3" name="Picture 12" descr="http://365psd.com/images/istock/thumbs/3617/36172914-gold-coin-smiling.jpg">
            <a:hlinkClick r:id="" action="ppaction://hlinkshowjump?jump=nextslide"/>
          </p:cNvPr>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flipH="1">
            <a:off x="7596336" y="4869160"/>
            <a:ext cx="1080120" cy="1619251"/>
          </a:xfrm>
          <a:prstGeom prst="rect">
            <a:avLst/>
          </a:prstGeom>
          <a:noFill/>
        </p:spPr>
      </p:pic>
      <p:grpSp>
        <p:nvGrpSpPr>
          <p:cNvPr id="4" name="Группа 3"/>
          <p:cNvGrpSpPr/>
          <p:nvPr/>
        </p:nvGrpSpPr>
        <p:grpSpPr>
          <a:xfrm>
            <a:off x="179512" y="3933056"/>
            <a:ext cx="2901000" cy="2924944"/>
            <a:chOff x="179512" y="3933056"/>
            <a:chExt cx="2901000" cy="2924944"/>
          </a:xfrm>
        </p:grpSpPr>
        <p:pic>
          <p:nvPicPr>
            <p:cNvPr id="5" name="Picture 14" descr="http://jpghoto.ru/img/picture/Jun/19/5204d782680f625e42f9ccad56fdd3d1/2.jpg"/>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179512" y="3933056"/>
              <a:ext cx="2901000" cy="2924944"/>
            </a:xfrm>
            <a:prstGeom prst="rect">
              <a:avLst/>
            </a:prstGeom>
            <a:noFill/>
          </p:spPr>
        </p:pic>
        <p:sp>
          <p:nvSpPr>
            <p:cNvPr id="6" name="TextBox 5"/>
            <p:cNvSpPr txBox="1"/>
            <p:nvPr/>
          </p:nvSpPr>
          <p:spPr>
            <a:xfrm>
              <a:off x="1115616" y="5229200"/>
              <a:ext cx="1422184" cy="523220"/>
            </a:xfrm>
            <a:prstGeom prst="rect">
              <a:avLst/>
            </a:prstGeom>
            <a:noFill/>
          </p:spPr>
          <p:txBody>
            <a:bodyPr wrap="none" rtlCol="0">
              <a:spAutoFit/>
            </a:bodyPr>
            <a:lstStyle/>
            <a:p>
              <a:pPr eaLnBrk="1" fontAlgn="auto" hangingPunct="1">
                <a:spcBef>
                  <a:spcPts val="0"/>
                </a:spcBef>
                <a:spcAft>
                  <a:spcPts val="0"/>
                </a:spcAft>
              </a:pPr>
              <a:r>
                <a:rPr lang="ru-RU" sz="2800" b="1" dirty="0" smtClean="0">
                  <a:solidFill>
                    <a:srgbClr val="F79646">
                      <a:lumMod val="50000"/>
                    </a:srgbClr>
                  </a:solidFill>
                  <a:latin typeface="Comic Sans MS" pitchFamily="66" charset="0"/>
                </a:rPr>
                <a:t>ОТВЕТ</a:t>
              </a:r>
              <a:endParaRPr lang="ru-RU" sz="2800" b="1" dirty="0">
                <a:solidFill>
                  <a:srgbClr val="F79646">
                    <a:lumMod val="50000"/>
                  </a:srgbClr>
                </a:solidFill>
                <a:latin typeface="Comic Sans MS" pitchFamily="66" charset="0"/>
              </a:endParaRPr>
            </a:p>
          </p:txBody>
        </p:sp>
      </p:grpSp>
      <p:pic>
        <p:nvPicPr>
          <p:cNvPr id="9220" name="Picture 4" descr="http://fotohomka.ru/images/Nov/05/27e85fb069a2f351803af12a8425e0ac/1.jpg"/>
          <p:cNvPicPr>
            <a:picLocks noChangeAspect="1" noChangeArrowheads="1"/>
          </p:cNvPicPr>
          <p:nvPr/>
        </p:nvPicPr>
        <p:blipFill>
          <a:blip r:embed="rId6" cstate="email"/>
          <a:srcRect/>
          <a:stretch>
            <a:fillRect/>
          </a:stretch>
        </p:blipFill>
        <p:spPr bwMode="auto">
          <a:xfrm>
            <a:off x="3275856" y="2132856"/>
            <a:ext cx="4342798" cy="4293096"/>
          </a:xfrm>
          <a:prstGeom prst="rect">
            <a:avLst/>
          </a:prstGeom>
          <a:noFill/>
        </p:spPr>
      </p:pic>
      <p:grpSp>
        <p:nvGrpSpPr>
          <p:cNvPr id="12" name="Группа 11"/>
          <p:cNvGrpSpPr/>
          <p:nvPr/>
        </p:nvGrpSpPr>
        <p:grpSpPr>
          <a:xfrm>
            <a:off x="5940152" y="980728"/>
            <a:ext cx="1800200" cy="1391195"/>
            <a:chOff x="5940152" y="980728"/>
            <a:chExt cx="1800200" cy="1391195"/>
          </a:xfrm>
        </p:grpSpPr>
        <p:pic>
          <p:nvPicPr>
            <p:cNvPr id="9224" name="Picture 8" descr="http://images.clipartlogo.com/files/ss/thumb/930/93016654/smiling-red-and-yellow-money_small.jpg"/>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5940152" y="980728"/>
              <a:ext cx="1800200" cy="1391195"/>
            </a:xfrm>
            <a:prstGeom prst="rect">
              <a:avLst/>
            </a:prstGeom>
            <a:noFill/>
          </p:spPr>
        </p:pic>
        <p:sp>
          <p:nvSpPr>
            <p:cNvPr id="11" name="TextBox 10"/>
            <p:cNvSpPr txBox="1"/>
            <p:nvPr/>
          </p:nvSpPr>
          <p:spPr>
            <a:xfrm>
              <a:off x="6084168" y="1844824"/>
              <a:ext cx="1175322"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black"/>
                  </a:solidFill>
                  <a:latin typeface="Comic Sans MS" pitchFamily="66" charset="0"/>
                </a:rPr>
                <a:t>ДОХОД</a:t>
              </a:r>
              <a:endParaRPr lang="ru-RU" sz="2000" b="1" dirty="0">
                <a:solidFill>
                  <a:prstClr val="black"/>
                </a:solidFill>
                <a:latin typeface="Comic Sans MS" pitchFamily="66" charset="0"/>
              </a:endParaRPr>
            </a:p>
          </p:txBody>
        </p:sp>
      </p:grpSp>
    </p:spTree>
    <p:extLst>
      <p:ext uri="{BB962C8B-B14F-4D97-AF65-F5344CB8AC3E}">
        <p14:creationId xmlns:p14="http://schemas.microsoft.com/office/powerpoint/2010/main" val="1878468987"/>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par>
                                <p:cTn id="21" presetID="53" presetClass="exit" presetSubtype="0" fill="hold" nodeType="withEffect">
                                  <p:stCondLst>
                                    <p:cond delay="0"/>
                                  </p:stCondLst>
                                  <p:childTnLst>
                                    <p:anim calcmode="lin" valueType="num">
                                      <p:cBhvr>
                                        <p:cTn id="22" dur="1000"/>
                                        <p:tgtEl>
                                          <p:spTgt spid="9222"/>
                                        </p:tgtEl>
                                        <p:attrNameLst>
                                          <p:attrName>ppt_w</p:attrName>
                                        </p:attrNameLst>
                                      </p:cBhvr>
                                      <p:tavLst>
                                        <p:tav tm="0">
                                          <p:val>
                                            <p:strVal val="ppt_w"/>
                                          </p:val>
                                        </p:tav>
                                        <p:tav tm="100000">
                                          <p:val>
                                            <p:fltVal val="0"/>
                                          </p:val>
                                        </p:tav>
                                      </p:tavLst>
                                    </p:anim>
                                    <p:anim calcmode="lin" valueType="num">
                                      <p:cBhvr>
                                        <p:cTn id="23" dur="1000"/>
                                        <p:tgtEl>
                                          <p:spTgt spid="9222"/>
                                        </p:tgtEl>
                                        <p:attrNameLst>
                                          <p:attrName>ppt_h</p:attrName>
                                        </p:attrNameLst>
                                      </p:cBhvr>
                                      <p:tavLst>
                                        <p:tav tm="0">
                                          <p:val>
                                            <p:strVal val="ppt_h"/>
                                          </p:val>
                                        </p:tav>
                                        <p:tav tm="100000">
                                          <p:val>
                                            <p:fltVal val="0"/>
                                          </p:val>
                                        </p:tav>
                                      </p:tavLst>
                                    </p:anim>
                                    <p:animEffect transition="out" filter="fade">
                                      <p:cBhvr>
                                        <p:cTn id="24" dur="1000"/>
                                        <p:tgtEl>
                                          <p:spTgt spid="9222"/>
                                        </p:tgtEl>
                                      </p:cBhvr>
                                    </p:animEffect>
                                    <p:set>
                                      <p:cBhvr>
                                        <p:cTn id="25" dur="1" fill="hold">
                                          <p:stCondLst>
                                            <p:cond delay="999"/>
                                          </p:stCondLst>
                                        </p:cTn>
                                        <p:tgtEl>
                                          <p:spTgt spid="9222"/>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9220"/>
                                        </p:tgtEl>
                                        <p:attrNameLst>
                                          <p:attrName>style.visibility</p:attrName>
                                        </p:attrNameLst>
                                      </p:cBhvr>
                                      <p:to>
                                        <p:strVal val="visible"/>
                                      </p:to>
                                    </p:set>
                                    <p:animEffect transition="in" filter="fade">
                                      <p:cBhvr>
                                        <p:cTn id="28" dur="1000"/>
                                        <p:tgtEl>
                                          <p:spTgt spid="9220"/>
                                        </p:tgtEl>
                                      </p:cBhvr>
                                    </p:animEffect>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971600" y="404664"/>
            <a:ext cx="7344816" cy="1357322"/>
          </a:xfrm>
          <a:prstGeom prst="round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srgbClr val="F79646">
                    <a:lumMod val="50000"/>
                  </a:srgbClr>
                </a:solidFill>
                <a:latin typeface="Comic Sans MS" pitchFamily="66" charset="0"/>
              </a:rPr>
              <a:t>Как ребёнка нет без мамы,</a:t>
            </a:r>
          </a:p>
          <a:p>
            <a:pPr algn="ctr" eaLnBrk="1" fontAlgn="auto" hangingPunct="1">
              <a:spcBef>
                <a:spcPts val="0"/>
              </a:spcBef>
              <a:spcAft>
                <a:spcPts val="0"/>
              </a:spcAft>
            </a:pPr>
            <a:r>
              <a:rPr lang="ru-RU" sz="2800" b="1" dirty="0" smtClean="0">
                <a:solidFill>
                  <a:srgbClr val="F79646">
                    <a:lumMod val="50000"/>
                  </a:srgbClr>
                </a:solidFill>
                <a:latin typeface="Comic Sans MS" pitchFamily="66" charset="0"/>
                <a:cs typeface="Times New Roman" pitchFamily="18" charset="0"/>
              </a:rPr>
              <a:t>Сбыта нету без ……………………</a:t>
            </a:r>
            <a:endParaRPr lang="ru-RU" sz="2800" b="1" dirty="0">
              <a:solidFill>
                <a:srgbClr val="F79646">
                  <a:lumMod val="50000"/>
                </a:srgbClr>
              </a:solidFill>
              <a:latin typeface="Comic Sans MS" pitchFamily="66" charset="0"/>
              <a:cs typeface="Times New Roman" pitchFamily="18" charset="0"/>
            </a:endParaRPr>
          </a:p>
        </p:txBody>
      </p:sp>
      <p:grpSp>
        <p:nvGrpSpPr>
          <p:cNvPr id="10" name="Группа 9"/>
          <p:cNvGrpSpPr/>
          <p:nvPr/>
        </p:nvGrpSpPr>
        <p:grpSpPr>
          <a:xfrm>
            <a:off x="2267744" y="1844824"/>
            <a:ext cx="3626110" cy="2621612"/>
            <a:chOff x="2267744" y="1844824"/>
            <a:chExt cx="3626110" cy="2621612"/>
          </a:xfrm>
        </p:grpSpPr>
        <p:pic>
          <p:nvPicPr>
            <p:cNvPr id="2052" name="Picture 4" descr="http://st.depositphotos.com/1463799/1765/v/950/depositphotos_17655751-Rural-landscape-and-dairy-foodstuff.jpg"/>
            <p:cNvPicPr>
              <a:picLocks noChangeAspect="1" noChangeArrowheads="1"/>
            </p:cNvPicPr>
            <p:nvPr/>
          </p:nvPicPr>
          <p:blipFill>
            <a:blip r:embed="rId3" cstate="email"/>
            <a:srcRect/>
            <a:stretch>
              <a:fillRect/>
            </a:stretch>
          </p:blipFill>
          <p:spPr bwMode="auto">
            <a:xfrm flipH="1">
              <a:off x="2267744" y="1844824"/>
              <a:ext cx="3528392" cy="2621612"/>
            </a:xfrm>
            <a:prstGeom prst="rect">
              <a:avLst/>
            </a:prstGeom>
            <a:noFill/>
          </p:spPr>
        </p:pic>
        <p:sp>
          <p:nvSpPr>
            <p:cNvPr id="9" name="Скругленный прямоугольник 8"/>
            <p:cNvSpPr/>
            <p:nvPr/>
          </p:nvSpPr>
          <p:spPr>
            <a:xfrm rot="20380164">
              <a:off x="4309678" y="3762750"/>
              <a:ext cx="1584176"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b="1" dirty="0" smtClean="0">
                  <a:solidFill>
                    <a:prstClr val="white"/>
                  </a:solidFill>
                  <a:latin typeface="Comic Sans MS" pitchFamily="66" charset="0"/>
                </a:rPr>
                <a:t>РЕКЛАМА</a:t>
              </a:r>
              <a:endParaRPr lang="ru-RU" b="1" dirty="0">
                <a:solidFill>
                  <a:prstClr val="white"/>
                </a:solidFill>
                <a:latin typeface="Comic Sans MS" pitchFamily="66" charset="0"/>
              </a:endParaRPr>
            </a:p>
          </p:txBody>
        </p:sp>
      </p:grpSp>
      <p:pic>
        <p:nvPicPr>
          <p:cNvPr id="2050" name="Picture 2" descr="http://www.littleone.ru/public/img/articles/more/raznoe/article_1590/article_1590_1461237856197_depositphotos_6748419_m-2015.jpg"/>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5652120" y="3140968"/>
            <a:ext cx="2598049" cy="3168352"/>
          </a:xfrm>
          <a:prstGeom prst="rect">
            <a:avLst/>
          </a:prstGeom>
          <a:noFill/>
        </p:spPr>
      </p:pic>
      <p:pic>
        <p:nvPicPr>
          <p:cNvPr id="6" name="Picture 12" descr="http://365psd.com/images/istock/thumbs/3617/36172914-gold-coin-smiling.jpg">
            <a:hlinkClick r:id="" action="ppaction://hlinkshowjump?jump=nextslide"/>
          </p:cNvPr>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flipH="1">
            <a:off x="7596336" y="4869160"/>
            <a:ext cx="1080120" cy="1619251"/>
          </a:xfrm>
          <a:prstGeom prst="rect">
            <a:avLst/>
          </a:prstGeom>
          <a:noFill/>
        </p:spPr>
      </p:pic>
      <p:sp>
        <p:nvSpPr>
          <p:cNvPr id="11" name="Блок-схема: перфолента 10"/>
          <p:cNvSpPr/>
          <p:nvPr/>
        </p:nvSpPr>
        <p:spPr>
          <a:xfrm>
            <a:off x="5940152" y="1052736"/>
            <a:ext cx="1944216" cy="804672"/>
          </a:xfrm>
          <a:prstGeom prst="flowChartPunchedTape">
            <a:avLst/>
          </a:prstGeom>
          <a:solidFill>
            <a:schemeClr val="accent4">
              <a:lumMod val="40000"/>
              <a:lumOff val="6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black">
                    <a:lumMod val="95000"/>
                    <a:lumOff val="5000"/>
                  </a:prstClr>
                </a:solidFill>
                <a:latin typeface="Comic Sans MS" pitchFamily="66" charset="0"/>
              </a:rPr>
              <a:t>рекламы</a:t>
            </a:r>
            <a:endParaRPr lang="ru-RU" sz="2800" b="1" dirty="0">
              <a:solidFill>
                <a:prstClr val="black">
                  <a:lumMod val="95000"/>
                  <a:lumOff val="5000"/>
                </a:prstClr>
              </a:solidFill>
              <a:latin typeface="Comic Sans MS" pitchFamily="66" charset="0"/>
            </a:endParaRPr>
          </a:p>
        </p:txBody>
      </p:sp>
      <p:grpSp>
        <p:nvGrpSpPr>
          <p:cNvPr id="3" name="Группа 2"/>
          <p:cNvGrpSpPr/>
          <p:nvPr/>
        </p:nvGrpSpPr>
        <p:grpSpPr>
          <a:xfrm>
            <a:off x="179512" y="3933056"/>
            <a:ext cx="2901000" cy="2924944"/>
            <a:chOff x="179512" y="3933056"/>
            <a:chExt cx="2901000" cy="2924944"/>
          </a:xfrm>
        </p:grpSpPr>
        <p:pic>
          <p:nvPicPr>
            <p:cNvPr id="4" name="Picture 14" descr="http://jpghoto.ru/img/picture/Jun/19/5204d782680f625e42f9ccad56fdd3d1/2.jpg"/>
            <p:cNvPicPr>
              <a:picLocks noChangeAspect="1" noChangeArrowheads="1"/>
            </p:cNvPicPr>
            <p:nvPr/>
          </p:nvPicPr>
          <p:blipFill>
            <a:blip r:embed="rId6" cstate="email">
              <a:clrChange>
                <a:clrFrom>
                  <a:srgbClr val="FFFFFF"/>
                </a:clrFrom>
                <a:clrTo>
                  <a:srgbClr val="FFFFFF">
                    <a:alpha val="0"/>
                  </a:srgbClr>
                </a:clrTo>
              </a:clrChange>
            </a:blip>
            <a:srcRect/>
            <a:stretch>
              <a:fillRect/>
            </a:stretch>
          </p:blipFill>
          <p:spPr bwMode="auto">
            <a:xfrm>
              <a:off x="179512" y="3933056"/>
              <a:ext cx="2901000" cy="2924944"/>
            </a:xfrm>
            <a:prstGeom prst="rect">
              <a:avLst/>
            </a:prstGeom>
            <a:noFill/>
          </p:spPr>
        </p:pic>
        <p:sp>
          <p:nvSpPr>
            <p:cNvPr id="5" name="TextBox 4"/>
            <p:cNvSpPr txBox="1"/>
            <p:nvPr/>
          </p:nvSpPr>
          <p:spPr>
            <a:xfrm>
              <a:off x="1115616" y="5229200"/>
              <a:ext cx="1422184" cy="523220"/>
            </a:xfrm>
            <a:prstGeom prst="rect">
              <a:avLst/>
            </a:prstGeom>
            <a:noFill/>
          </p:spPr>
          <p:txBody>
            <a:bodyPr wrap="none" rtlCol="0">
              <a:spAutoFit/>
            </a:bodyPr>
            <a:lstStyle/>
            <a:p>
              <a:pPr eaLnBrk="1" fontAlgn="auto" hangingPunct="1">
                <a:spcBef>
                  <a:spcPts val="0"/>
                </a:spcBef>
                <a:spcAft>
                  <a:spcPts val="0"/>
                </a:spcAft>
              </a:pPr>
              <a:r>
                <a:rPr lang="ru-RU" sz="2800" b="1" dirty="0" smtClean="0">
                  <a:solidFill>
                    <a:srgbClr val="F79646">
                      <a:lumMod val="50000"/>
                    </a:srgbClr>
                  </a:solidFill>
                  <a:latin typeface="Comic Sans MS" pitchFamily="66" charset="0"/>
                </a:rPr>
                <a:t>ОТВЕТ</a:t>
              </a:r>
              <a:endParaRPr lang="ru-RU" sz="2800" b="1" dirty="0">
                <a:solidFill>
                  <a:srgbClr val="F79646">
                    <a:lumMod val="50000"/>
                  </a:srgbClr>
                </a:solidFill>
                <a:latin typeface="Comic Sans MS" pitchFamily="66" charset="0"/>
              </a:endParaRPr>
            </a:p>
          </p:txBody>
        </p:sp>
      </p:grpSp>
    </p:spTree>
    <p:extLst>
      <p:ext uri="{BB962C8B-B14F-4D97-AF65-F5344CB8AC3E}">
        <p14:creationId xmlns:p14="http://schemas.microsoft.com/office/powerpoint/2010/main" val="2322409166"/>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20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childTnLst>
                    </p:cTn>
                  </p:par>
                </p:childTnLst>
              </p:cTn>
              <p:nextCondLst>
                <p:cond evt="onClick" delay="0">
                  <p:tgtEl>
                    <p:spTgt spid="3"/>
                  </p:tgtEl>
                </p:cond>
              </p:nextCondLst>
            </p:seq>
          </p:childTnLst>
        </p:cTn>
      </p:par>
    </p:tnLst>
    <p:bldLst>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4" name="Picture 6" descr="http://media.istockphoto.com/vectors/bank-building-in-flat-style-vector-id537076379?k=6&amp;m=537076379&amp;s=612x612&amp;w=0&amp;h=EZ_anD121V5HCFN-NDTfWn4-3lelHSwMF2KQs9s5LoM="/>
          <p:cNvPicPr>
            <a:picLocks noChangeAspect="1" noChangeArrowheads="1"/>
          </p:cNvPicPr>
          <p:nvPr/>
        </p:nvPicPr>
        <p:blipFill>
          <a:blip r:embed="rId3" cstate="email"/>
          <a:srcRect/>
          <a:stretch>
            <a:fillRect/>
          </a:stretch>
        </p:blipFill>
        <p:spPr bwMode="auto">
          <a:xfrm>
            <a:off x="1009681" y="1844824"/>
            <a:ext cx="7216031" cy="4905016"/>
          </a:xfrm>
          <a:prstGeom prst="rect">
            <a:avLst/>
          </a:prstGeom>
          <a:noFill/>
        </p:spPr>
      </p:pic>
      <p:sp>
        <p:nvSpPr>
          <p:cNvPr id="2" name="Скругленный прямоугольник 1"/>
          <p:cNvSpPr/>
          <p:nvPr/>
        </p:nvSpPr>
        <p:spPr>
          <a:xfrm>
            <a:off x="971600" y="404664"/>
            <a:ext cx="7344816" cy="1357322"/>
          </a:xfrm>
          <a:prstGeom prst="round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srgbClr val="F79646">
                    <a:lumMod val="50000"/>
                  </a:srgbClr>
                </a:solidFill>
                <a:latin typeface="Comic Sans MS" pitchFamily="66" charset="0"/>
              </a:rPr>
              <a:t>Будут целыми как в танке,</a:t>
            </a:r>
          </a:p>
          <a:p>
            <a:pPr algn="ctr" eaLnBrk="1" fontAlgn="auto" hangingPunct="1">
              <a:spcBef>
                <a:spcPts val="0"/>
              </a:spcBef>
              <a:spcAft>
                <a:spcPts val="0"/>
              </a:spcAft>
            </a:pPr>
            <a:r>
              <a:rPr lang="ru-RU" sz="2800" b="1" dirty="0" smtClean="0">
                <a:solidFill>
                  <a:srgbClr val="F79646">
                    <a:lumMod val="50000"/>
                  </a:srgbClr>
                </a:solidFill>
                <a:latin typeface="Comic Sans MS" pitchFamily="66" charset="0"/>
                <a:cs typeface="Times New Roman" pitchFamily="18" charset="0"/>
              </a:rPr>
              <a:t>Сбереженья ваши в…………………</a:t>
            </a:r>
            <a:endParaRPr lang="ru-RU" sz="2800" b="1" dirty="0">
              <a:solidFill>
                <a:srgbClr val="F79646">
                  <a:lumMod val="50000"/>
                </a:srgbClr>
              </a:solidFill>
              <a:latin typeface="Comic Sans MS" pitchFamily="66" charset="0"/>
              <a:cs typeface="Times New Roman" pitchFamily="18" charset="0"/>
            </a:endParaRPr>
          </a:p>
        </p:txBody>
      </p:sp>
      <p:grpSp>
        <p:nvGrpSpPr>
          <p:cNvPr id="3" name="Группа 2"/>
          <p:cNvGrpSpPr/>
          <p:nvPr/>
        </p:nvGrpSpPr>
        <p:grpSpPr>
          <a:xfrm>
            <a:off x="179512" y="3933056"/>
            <a:ext cx="2901000" cy="2924944"/>
            <a:chOff x="179512" y="3933056"/>
            <a:chExt cx="2901000" cy="2924944"/>
          </a:xfrm>
        </p:grpSpPr>
        <p:pic>
          <p:nvPicPr>
            <p:cNvPr id="4" name="Picture 14" descr="http://jpghoto.ru/img/picture/Jun/19/5204d782680f625e42f9ccad56fdd3d1/2.jpg"/>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179512" y="3933056"/>
              <a:ext cx="2901000" cy="2924944"/>
            </a:xfrm>
            <a:prstGeom prst="rect">
              <a:avLst/>
            </a:prstGeom>
            <a:noFill/>
          </p:spPr>
        </p:pic>
        <p:sp>
          <p:nvSpPr>
            <p:cNvPr id="5" name="TextBox 4"/>
            <p:cNvSpPr txBox="1"/>
            <p:nvPr/>
          </p:nvSpPr>
          <p:spPr>
            <a:xfrm>
              <a:off x="1115616" y="5229200"/>
              <a:ext cx="1422184" cy="523220"/>
            </a:xfrm>
            <a:prstGeom prst="rect">
              <a:avLst/>
            </a:prstGeom>
            <a:noFill/>
          </p:spPr>
          <p:txBody>
            <a:bodyPr wrap="none" rtlCol="0">
              <a:spAutoFit/>
            </a:bodyPr>
            <a:lstStyle/>
            <a:p>
              <a:pPr eaLnBrk="1" fontAlgn="auto" hangingPunct="1">
                <a:spcBef>
                  <a:spcPts val="0"/>
                </a:spcBef>
                <a:spcAft>
                  <a:spcPts val="0"/>
                </a:spcAft>
              </a:pPr>
              <a:r>
                <a:rPr lang="ru-RU" sz="2800" b="1" dirty="0" smtClean="0">
                  <a:solidFill>
                    <a:srgbClr val="F79646">
                      <a:lumMod val="50000"/>
                    </a:srgbClr>
                  </a:solidFill>
                  <a:latin typeface="Comic Sans MS" pitchFamily="66" charset="0"/>
                </a:rPr>
                <a:t>ОТВЕТ</a:t>
              </a:r>
              <a:endParaRPr lang="ru-RU" sz="2800" b="1" dirty="0">
                <a:solidFill>
                  <a:srgbClr val="F79646">
                    <a:lumMod val="50000"/>
                  </a:srgbClr>
                </a:solidFill>
                <a:latin typeface="Comic Sans MS" pitchFamily="66" charset="0"/>
              </a:endParaRPr>
            </a:p>
          </p:txBody>
        </p:sp>
      </p:grpSp>
      <p:pic>
        <p:nvPicPr>
          <p:cNvPr id="6" name="Picture 12" descr="http://365psd.com/images/istock/thumbs/3617/36172914-gold-coin-smiling.jpg">
            <a:hlinkClick r:id="" action="ppaction://hlinkshowjump?jump=nextslide"/>
          </p:cNvPr>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flipH="1">
            <a:off x="7596336" y="4869160"/>
            <a:ext cx="1080120" cy="1619251"/>
          </a:xfrm>
          <a:prstGeom prst="rect">
            <a:avLst/>
          </a:prstGeom>
          <a:noFill/>
        </p:spPr>
      </p:pic>
      <p:grpSp>
        <p:nvGrpSpPr>
          <p:cNvPr id="9" name="Группа 8"/>
          <p:cNvGrpSpPr/>
          <p:nvPr/>
        </p:nvGrpSpPr>
        <p:grpSpPr>
          <a:xfrm>
            <a:off x="-3544030" y="836712"/>
            <a:ext cx="3544030" cy="3024336"/>
            <a:chOff x="-3544030" y="836712"/>
            <a:chExt cx="3544030" cy="3024336"/>
          </a:xfrm>
        </p:grpSpPr>
        <p:sp>
          <p:nvSpPr>
            <p:cNvPr id="10" name="Овал 9"/>
            <p:cNvSpPr/>
            <p:nvPr/>
          </p:nvSpPr>
          <p:spPr>
            <a:xfrm>
              <a:off x="-1764704" y="1052736"/>
              <a:ext cx="288032"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11" name="Picture 2" descr="http://www.clipartsite.de/wp-content/uploads/2011/11/soldaten-clipart-2.jpg"/>
            <p:cNvPicPr>
              <a:picLocks noChangeAspect="1" noChangeArrowheads="1"/>
            </p:cNvPicPr>
            <p:nvPr/>
          </p:nvPicPr>
          <p:blipFill>
            <a:blip r:embed="rId6" cstate="email">
              <a:clrChange>
                <a:clrFrom>
                  <a:srgbClr val="FFFFFF"/>
                </a:clrFrom>
                <a:clrTo>
                  <a:srgbClr val="FFFFFF">
                    <a:alpha val="0"/>
                  </a:srgbClr>
                </a:clrTo>
              </a:clrChange>
            </a:blip>
            <a:srcRect/>
            <a:stretch>
              <a:fillRect/>
            </a:stretch>
          </p:blipFill>
          <p:spPr bwMode="auto">
            <a:xfrm>
              <a:off x="-3544030" y="836712"/>
              <a:ext cx="3544030" cy="3024336"/>
            </a:xfrm>
            <a:prstGeom prst="rect">
              <a:avLst/>
            </a:prstGeom>
            <a:noFill/>
          </p:spPr>
        </p:pic>
      </p:grpSp>
      <p:grpSp>
        <p:nvGrpSpPr>
          <p:cNvPr id="14" name="Группа 13"/>
          <p:cNvGrpSpPr/>
          <p:nvPr/>
        </p:nvGrpSpPr>
        <p:grpSpPr>
          <a:xfrm>
            <a:off x="5796136" y="980728"/>
            <a:ext cx="1728192" cy="1190625"/>
            <a:chOff x="5076056" y="3717032"/>
            <a:chExt cx="1728192" cy="1190625"/>
          </a:xfrm>
        </p:grpSpPr>
        <p:pic>
          <p:nvPicPr>
            <p:cNvPr id="7172" name="Picture 4" descr="http://www.clipartdude.com/clip-arts/1815/cartoon-jam-jar-1815567.jpg"/>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5076056" y="3717032"/>
              <a:ext cx="1728192" cy="1190625"/>
            </a:xfrm>
            <a:prstGeom prst="rect">
              <a:avLst/>
            </a:prstGeom>
            <a:noFill/>
          </p:spPr>
        </p:pic>
        <p:sp>
          <p:nvSpPr>
            <p:cNvPr id="13" name="TextBox 12"/>
            <p:cNvSpPr txBox="1"/>
            <p:nvPr/>
          </p:nvSpPr>
          <p:spPr>
            <a:xfrm>
              <a:off x="5364088" y="4293096"/>
              <a:ext cx="1047082"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black"/>
                  </a:solidFill>
                  <a:latin typeface="Comic Sans MS" pitchFamily="66" charset="0"/>
                </a:rPr>
                <a:t>БАНКЕ</a:t>
              </a:r>
              <a:endParaRPr lang="ru-RU" sz="2000" b="1" dirty="0">
                <a:solidFill>
                  <a:prstClr val="black"/>
                </a:solidFill>
                <a:latin typeface="Comic Sans MS" pitchFamily="66" charset="0"/>
              </a:endParaRPr>
            </a:p>
          </p:txBody>
        </p:sp>
      </p:grpSp>
    </p:spTree>
    <p:extLst>
      <p:ext uri="{BB962C8B-B14F-4D97-AF65-F5344CB8AC3E}">
        <p14:creationId xmlns:p14="http://schemas.microsoft.com/office/powerpoint/2010/main" val="1968570629"/>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5.55556E-7 -1.32084E-6 L 0.48038 -1.32084E-6 " pathEditMode="relative" ptsTypes="AA">
                                      <p:cBhvr>
                                        <p:cTn id="6" dur="2000" fill="hold"/>
                                        <p:tgtEl>
                                          <p:spTgt spid="9"/>
                                        </p:tgtEl>
                                        <p:attrNameLst>
                                          <p:attrName>ppt_x</p:attrName>
                                          <p:attrName>ppt_y</p:attrName>
                                        </p:attrNameLst>
                                      </p:cBhvr>
                                    </p:animMotion>
                                  </p:childTnLst>
                                </p:cTn>
                              </p:par>
                            </p:childTnLst>
                          </p:cTn>
                        </p:par>
                        <p:par>
                          <p:cTn id="7" fill="hold">
                            <p:stCondLst>
                              <p:cond delay="2000"/>
                            </p:stCondLst>
                            <p:childTnLst>
                              <p:par>
                                <p:cTn id="8" presetID="0" presetClass="path" presetSubtype="0" accel="50000" decel="50000" fill="hold" nodeType="afterEffect">
                                  <p:stCondLst>
                                    <p:cond delay="0"/>
                                  </p:stCondLst>
                                  <p:childTnLst>
                                    <p:animMotion origin="layout" path="M 0.48039 -1.32084E-6 L 0.92934 -1.32084E-6 " pathEditMode="relative" ptsTypes="AA">
                                      <p:cBhvr>
                                        <p:cTn id="9" dur="2000" fill="hold"/>
                                        <p:tgtEl>
                                          <p:spTgt spid="9"/>
                                        </p:tgtEl>
                                        <p:attrNameLst>
                                          <p:attrName>ppt_x</p:attrName>
                                          <p:attrName>ppt_y</p:attrName>
                                        </p:attrNameLst>
                                      </p:cBhvr>
                                    </p:animMotion>
                                  </p:childTnLst>
                                </p:cTn>
                              </p:par>
                            </p:childTnLst>
                          </p:cTn>
                        </p:par>
                        <p:par>
                          <p:cTn id="10" fill="hold">
                            <p:stCondLst>
                              <p:cond delay="4000"/>
                            </p:stCondLst>
                            <p:childTnLst>
                              <p:par>
                                <p:cTn id="11" presetID="0" presetClass="path" presetSubtype="0" accel="50000" decel="50000" fill="hold" nodeType="afterEffect">
                                  <p:stCondLst>
                                    <p:cond delay="0"/>
                                  </p:stCondLst>
                                  <p:childTnLst>
                                    <p:animMotion origin="layout" path="M 0.92934 -1.32084E-6 L 1.44914 0.01041 " pathEditMode="relative" ptsTypes="AA">
                                      <p:cBhvr>
                                        <p:cTn id="12" dur="2000" fill="hold"/>
                                        <p:tgtEl>
                                          <p:spTgt spid="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3"/>
                    </p:tgtEl>
                  </p:cond>
                </p:stCondLst>
                <p:endSync evt="end" delay="0">
                  <p:rtn val="all"/>
                </p:endSync>
                <p:childTnLst>
                  <p:par>
                    <p:cTn id="14" fill="hold">
                      <p:stCondLst>
                        <p:cond delay="0"/>
                      </p:stCondLst>
                      <p:childTnLst>
                        <p:par>
                          <p:cTn id="15" fill="hold">
                            <p:stCondLst>
                              <p:cond delay="0"/>
                            </p:stCondLst>
                            <p:childTnLst>
                              <p:par>
                                <p:cTn id="16" presetID="26"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80">
                                          <p:stCondLst>
                                            <p:cond delay="0"/>
                                          </p:stCondLst>
                                        </p:cTn>
                                        <p:tgtEl>
                                          <p:spTgt spid="14"/>
                                        </p:tgtEl>
                                      </p:cBhvr>
                                    </p:animEffect>
                                    <p:anim calcmode="lin" valueType="num">
                                      <p:cBhvr>
                                        <p:cTn id="19"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4" dur="26">
                                          <p:stCondLst>
                                            <p:cond delay="650"/>
                                          </p:stCondLst>
                                        </p:cTn>
                                        <p:tgtEl>
                                          <p:spTgt spid="14"/>
                                        </p:tgtEl>
                                      </p:cBhvr>
                                      <p:to x="100000" y="60000"/>
                                    </p:animScale>
                                    <p:animScale>
                                      <p:cBhvr>
                                        <p:cTn id="25" dur="166" decel="50000">
                                          <p:stCondLst>
                                            <p:cond delay="676"/>
                                          </p:stCondLst>
                                        </p:cTn>
                                        <p:tgtEl>
                                          <p:spTgt spid="14"/>
                                        </p:tgtEl>
                                      </p:cBhvr>
                                      <p:to x="100000" y="100000"/>
                                    </p:animScale>
                                    <p:animScale>
                                      <p:cBhvr>
                                        <p:cTn id="26" dur="26">
                                          <p:stCondLst>
                                            <p:cond delay="1312"/>
                                          </p:stCondLst>
                                        </p:cTn>
                                        <p:tgtEl>
                                          <p:spTgt spid="14"/>
                                        </p:tgtEl>
                                      </p:cBhvr>
                                      <p:to x="100000" y="80000"/>
                                    </p:animScale>
                                    <p:animScale>
                                      <p:cBhvr>
                                        <p:cTn id="27" dur="166" decel="50000">
                                          <p:stCondLst>
                                            <p:cond delay="1338"/>
                                          </p:stCondLst>
                                        </p:cTn>
                                        <p:tgtEl>
                                          <p:spTgt spid="14"/>
                                        </p:tgtEl>
                                      </p:cBhvr>
                                      <p:to x="100000" y="100000"/>
                                    </p:animScale>
                                    <p:animScale>
                                      <p:cBhvr>
                                        <p:cTn id="28" dur="26">
                                          <p:stCondLst>
                                            <p:cond delay="1642"/>
                                          </p:stCondLst>
                                        </p:cTn>
                                        <p:tgtEl>
                                          <p:spTgt spid="14"/>
                                        </p:tgtEl>
                                      </p:cBhvr>
                                      <p:to x="100000" y="90000"/>
                                    </p:animScale>
                                    <p:animScale>
                                      <p:cBhvr>
                                        <p:cTn id="29" dur="166" decel="50000">
                                          <p:stCondLst>
                                            <p:cond delay="1668"/>
                                          </p:stCondLst>
                                        </p:cTn>
                                        <p:tgtEl>
                                          <p:spTgt spid="14"/>
                                        </p:tgtEl>
                                      </p:cBhvr>
                                      <p:to x="100000" y="100000"/>
                                    </p:animScale>
                                    <p:animScale>
                                      <p:cBhvr>
                                        <p:cTn id="30" dur="26">
                                          <p:stCondLst>
                                            <p:cond delay="1808"/>
                                          </p:stCondLst>
                                        </p:cTn>
                                        <p:tgtEl>
                                          <p:spTgt spid="14"/>
                                        </p:tgtEl>
                                      </p:cBhvr>
                                      <p:to x="100000" y="95000"/>
                                    </p:animScale>
                                    <p:animScale>
                                      <p:cBhvr>
                                        <p:cTn id="31" dur="166" decel="50000">
                                          <p:stCondLst>
                                            <p:cond delay="1834"/>
                                          </p:stCondLst>
                                        </p:cTn>
                                        <p:tgtEl>
                                          <p:spTgt spid="14"/>
                                        </p:tgtEl>
                                      </p:cBhvr>
                                      <p:to x="100000" y="100000"/>
                                    </p:animScale>
                                  </p:childTnLst>
                                </p:cTn>
                              </p:par>
                              <p:par>
                                <p:cTn id="32" presetID="10" presetClass="entr" presetSubtype="0" fill="hold" nodeType="withEffect">
                                  <p:stCondLst>
                                    <p:cond delay="0"/>
                                  </p:stCondLst>
                                  <p:childTnLst>
                                    <p:set>
                                      <p:cBhvr>
                                        <p:cTn id="33" dur="1" fill="hold">
                                          <p:stCondLst>
                                            <p:cond delay="0"/>
                                          </p:stCondLst>
                                        </p:cTn>
                                        <p:tgtEl>
                                          <p:spTgt spid="7174"/>
                                        </p:tgtEl>
                                        <p:attrNameLst>
                                          <p:attrName>style.visibility</p:attrName>
                                        </p:attrNameLst>
                                      </p:cBhvr>
                                      <p:to>
                                        <p:strVal val="visible"/>
                                      </p:to>
                                    </p:set>
                                    <p:animEffect transition="in" filter="fade">
                                      <p:cBhvr>
                                        <p:cTn id="34" dur="1000"/>
                                        <p:tgtEl>
                                          <p:spTgt spid="7174"/>
                                        </p:tgtEl>
                                      </p:cBhvr>
                                    </p:animEffect>
                                  </p:childTnLst>
                                </p:cTn>
                              </p:par>
                            </p:childTnLst>
                          </p:cTn>
                        </p:par>
                      </p:childTnLst>
                    </p:cTn>
                  </p:par>
                </p:childTnLst>
              </p:cTn>
              <p:nextCondLst>
                <p:cond evt="onClick" delay="0">
                  <p:tgtEl>
                    <p:spTgt spid="3"/>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http://rithelp.ru/wp-content/uploads/2010/10/diskussija.jpg"/>
          <p:cNvPicPr>
            <a:picLocks noChangeAspect="1" noChangeArrowheads="1"/>
          </p:cNvPicPr>
          <p:nvPr/>
        </p:nvPicPr>
        <p:blipFill>
          <a:blip r:embed="rId3" cstate="email">
            <a:clrChange>
              <a:clrFrom>
                <a:srgbClr val="FDFDFD"/>
              </a:clrFrom>
              <a:clrTo>
                <a:srgbClr val="FDFDFD">
                  <a:alpha val="0"/>
                </a:srgbClr>
              </a:clrTo>
            </a:clrChange>
          </a:blip>
          <a:srcRect/>
          <a:stretch>
            <a:fillRect/>
          </a:stretch>
        </p:blipFill>
        <p:spPr bwMode="auto">
          <a:xfrm>
            <a:off x="2195736" y="2276872"/>
            <a:ext cx="5334000" cy="4000501"/>
          </a:xfrm>
          <a:prstGeom prst="rect">
            <a:avLst/>
          </a:prstGeom>
          <a:noFill/>
        </p:spPr>
      </p:pic>
      <p:sp>
        <p:nvSpPr>
          <p:cNvPr id="5" name="Скругленный прямоугольник 4"/>
          <p:cNvSpPr/>
          <p:nvPr/>
        </p:nvSpPr>
        <p:spPr>
          <a:xfrm>
            <a:off x="971600" y="404664"/>
            <a:ext cx="7344816" cy="1357322"/>
          </a:xfrm>
          <a:prstGeom prst="round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srgbClr val="F79646">
                    <a:lumMod val="50000"/>
                  </a:srgbClr>
                </a:solidFill>
                <a:latin typeface="Comic Sans MS" pitchFamily="66" charset="0"/>
              </a:rPr>
              <a:t>Чтобы партнёров не мучили споры,</a:t>
            </a:r>
          </a:p>
          <a:p>
            <a:pPr algn="ctr" eaLnBrk="1" fontAlgn="auto" hangingPunct="1">
              <a:spcBef>
                <a:spcPts val="0"/>
              </a:spcBef>
              <a:spcAft>
                <a:spcPts val="0"/>
              </a:spcAft>
            </a:pPr>
            <a:r>
              <a:rPr lang="ru-RU" sz="2800" b="1" dirty="0" smtClean="0">
                <a:solidFill>
                  <a:srgbClr val="F79646">
                    <a:lumMod val="50000"/>
                  </a:srgbClr>
                </a:solidFill>
                <a:latin typeface="Comic Sans MS" pitchFamily="66" charset="0"/>
                <a:cs typeface="Times New Roman" pitchFamily="18" charset="0"/>
              </a:rPr>
              <a:t>Пишут юристы для них …………………</a:t>
            </a:r>
            <a:endParaRPr lang="ru-RU" sz="2800" b="1" dirty="0">
              <a:solidFill>
                <a:srgbClr val="F79646">
                  <a:lumMod val="50000"/>
                </a:srgbClr>
              </a:solidFill>
              <a:latin typeface="Comic Sans MS" pitchFamily="66" charset="0"/>
              <a:cs typeface="Times New Roman" pitchFamily="18" charset="0"/>
            </a:endParaRPr>
          </a:p>
        </p:txBody>
      </p:sp>
      <p:grpSp>
        <p:nvGrpSpPr>
          <p:cNvPr id="14" name="Группа 13"/>
          <p:cNvGrpSpPr/>
          <p:nvPr/>
        </p:nvGrpSpPr>
        <p:grpSpPr>
          <a:xfrm>
            <a:off x="1403648" y="2204864"/>
            <a:ext cx="6912768" cy="4054599"/>
            <a:chOff x="1403648" y="2204864"/>
            <a:chExt cx="6912768" cy="4054599"/>
          </a:xfrm>
        </p:grpSpPr>
        <p:pic>
          <p:nvPicPr>
            <p:cNvPr id="15" name="Picture 6" descr="http://2.bp.blogspot.com/-l_ep-YuOO_U/T-Lt54M8MzI/AAAAAAAAACg/4gr4-kPKqRI/s1600/%25D1%2581%25D0%25B4%25D0%25B5%25D0%25BB%25D0%25BA%25D0%25B0.gif"/>
            <p:cNvPicPr>
              <a:picLocks noChangeAspect="1" noChangeArrowheads="1"/>
            </p:cNvPicPr>
            <p:nvPr/>
          </p:nvPicPr>
          <p:blipFill>
            <a:blip r:embed="rId4" cstate="email"/>
            <a:srcRect/>
            <a:stretch>
              <a:fillRect/>
            </a:stretch>
          </p:blipFill>
          <p:spPr bwMode="auto">
            <a:xfrm>
              <a:off x="1403648" y="2204864"/>
              <a:ext cx="6912768" cy="4054599"/>
            </a:xfrm>
            <a:prstGeom prst="rect">
              <a:avLst/>
            </a:prstGeom>
            <a:noFill/>
          </p:spPr>
        </p:pic>
        <p:sp>
          <p:nvSpPr>
            <p:cNvPr id="16" name="TextBox 15"/>
            <p:cNvSpPr txBox="1"/>
            <p:nvPr/>
          </p:nvSpPr>
          <p:spPr>
            <a:xfrm rot="19711893">
              <a:off x="3493074" y="3286755"/>
              <a:ext cx="1078950" cy="369332"/>
            </a:xfrm>
            <a:prstGeom prst="rect">
              <a:avLst/>
            </a:prstGeom>
            <a:noFill/>
          </p:spPr>
          <p:txBody>
            <a:bodyPr wrap="none" rtlCol="0">
              <a:spAutoFit/>
            </a:bodyPr>
            <a:lstStyle/>
            <a:p>
              <a:pPr eaLnBrk="1" fontAlgn="auto" hangingPunct="1">
                <a:spcBef>
                  <a:spcPts val="0"/>
                </a:spcBef>
                <a:spcAft>
                  <a:spcPts val="0"/>
                </a:spcAft>
              </a:pPr>
              <a:r>
                <a:rPr lang="ru-RU" b="1" dirty="0" smtClean="0">
                  <a:solidFill>
                    <a:prstClr val="black"/>
                  </a:solidFill>
                  <a:latin typeface="Calibri"/>
                </a:rPr>
                <a:t>Договор</a:t>
              </a:r>
              <a:r>
                <a:rPr lang="ru-RU" dirty="0" smtClean="0">
                  <a:solidFill>
                    <a:prstClr val="black"/>
                  </a:solidFill>
                  <a:latin typeface="Calibri"/>
                </a:rPr>
                <a:t> </a:t>
              </a:r>
              <a:endParaRPr lang="ru-RU" dirty="0">
                <a:solidFill>
                  <a:prstClr val="black"/>
                </a:solidFill>
                <a:latin typeface="Calibri"/>
              </a:endParaRPr>
            </a:p>
          </p:txBody>
        </p:sp>
      </p:grpSp>
      <p:pic>
        <p:nvPicPr>
          <p:cNvPr id="9" name="Picture 12" descr="http://365psd.com/images/istock/thumbs/3617/36172914-gold-coin-smiling.jpg">
            <a:hlinkClick r:id="rId5" action="ppaction://hlinksldjump"/>
          </p:cNvPr>
          <p:cNvPicPr>
            <a:picLocks noChangeAspect="1" noChangeArrowheads="1"/>
          </p:cNvPicPr>
          <p:nvPr/>
        </p:nvPicPr>
        <p:blipFill>
          <a:blip r:embed="rId6" cstate="email">
            <a:clrChange>
              <a:clrFrom>
                <a:srgbClr val="FFFFFF"/>
              </a:clrFrom>
              <a:clrTo>
                <a:srgbClr val="FFFFFF">
                  <a:alpha val="0"/>
                </a:srgbClr>
              </a:clrTo>
            </a:clrChange>
          </a:blip>
          <a:srcRect/>
          <a:stretch>
            <a:fillRect/>
          </a:stretch>
        </p:blipFill>
        <p:spPr bwMode="auto">
          <a:xfrm flipH="1">
            <a:off x="7596336" y="4869160"/>
            <a:ext cx="1080120" cy="1619251"/>
          </a:xfrm>
          <a:prstGeom prst="rect">
            <a:avLst/>
          </a:prstGeom>
          <a:noFill/>
        </p:spPr>
      </p:pic>
      <p:grpSp>
        <p:nvGrpSpPr>
          <p:cNvPr id="6" name="Группа 5"/>
          <p:cNvGrpSpPr/>
          <p:nvPr/>
        </p:nvGrpSpPr>
        <p:grpSpPr>
          <a:xfrm>
            <a:off x="179512" y="3933056"/>
            <a:ext cx="2901000" cy="2924944"/>
            <a:chOff x="179512" y="3933056"/>
            <a:chExt cx="2901000" cy="2924944"/>
          </a:xfrm>
        </p:grpSpPr>
        <p:pic>
          <p:nvPicPr>
            <p:cNvPr id="7" name="Picture 14" descr="http://jpghoto.ru/img/picture/Jun/19/5204d782680f625e42f9ccad56fdd3d1/2.jpg"/>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179512" y="3933056"/>
              <a:ext cx="2901000" cy="2924944"/>
            </a:xfrm>
            <a:prstGeom prst="rect">
              <a:avLst/>
            </a:prstGeom>
            <a:noFill/>
          </p:spPr>
        </p:pic>
        <p:sp>
          <p:nvSpPr>
            <p:cNvPr id="8" name="TextBox 7"/>
            <p:cNvSpPr txBox="1"/>
            <p:nvPr/>
          </p:nvSpPr>
          <p:spPr>
            <a:xfrm>
              <a:off x="1115616" y="5229200"/>
              <a:ext cx="1422184" cy="523220"/>
            </a:xfrm>
            <a:prstGeom prst="rect">
              <a:avLst/>
            </a:prstGeom>
            <a:noFill/>
          </p:spPr>
          <p:txBody>
            <a:bodyPr wrap="none" rtlCol="0">
              <a:spAutoFit/>
            </a:bodyPr>
            <a:lstStyle/>
            <a:p>
              <a:pPr eaLnBrk="1" fontAlgn="auto" hangingPunct="1">
                <a:spcBef>
                  <a:spcPts val="0"/>
                </a:spcBef>
                <a:spcAft>
                  <a:spcPts val="0"/>
                </a:spcAft>
              </a:pPr>
              <a:r>
                <a:rPr lang="ru-RU" sz="2800" b="1" dirty="0" smtClean="0">
                  <a:solidFill>
                    <a:srgbClr val="F79646">
                      <a:lumMod val="50000"/>
                    </a:srgbClr>
                  </a:solidFill>
                  <a:latin typeface="Comic Sans MS" pitchFamily="66" charset="0"/>
                </a:rPr>
                <a:t>ОТВЕТ</a:t>
              </a:r>
              <a:endParaRPr lang="ru-RU" sz="2800" b="1" dirty="0">
                <a:solidFill>
                  <a:srgbClr val="F79646">
                    <a:lumMod val="50000"/>
                  </a:srgbClr>
                </a:solidFill>
                <a:latin typeface="Comic Sans MS" pitchFamily="66" charset="0"/>
              </a:endParaRPr>
            </a:p>
          </p:txBody>
        </p:sp>
      </p:grpSp>
      <p:sp>
        <p:nvSpPr>
          <p:cNvPr id="17" name="TextBox 16"/>
          <p:cNvSpPr txBox="1"/>
          <p:nvPr/>
        </p:nvSpPr>
        <p:spPr>
          <a:xfrm>
            <a:off x="5940152" y="1124744"/>
            <a:ext cx="2321469" cy="523220"/>
          </a:xfrm>
          <a:prstGeom prst="rect">
            <a:avLst/>
          </a:prstGeom>
          <a:solidFill>
            <a:schemeClr val="bg1"/>
          </a:solidFill>
        </p:spPr>
        <p:txBody>
          <a:bodyPr wrap="none" rtlCol="0">
            <a:spAutoFit/>
          </a:bodyPr>
          <a:lstStyle/>
          <a:p>
            <a:pPr eaLnBrk="1" fontAlgn="auto" hangingPunct="1">
              <a:spcBef>
                <a:spcPts val="0"/>
              </a:spcBef>
              <a:spcAft>
                <a:spcPts val="0"/>
              </a:spcAft>
            </a:pPr>
            <a:r>
              <a:rPr lang="ru-RU" sz="2800" b="1" dirty="0" smtClean="0">
                <a:solidFill>
                  <a:prstClr val="black"/>
                </a:solidFill>
                <a:latin typeface="Comic Sans MS" pitchFamily="66" charset="0"/>
              </a:rPr>
              <a:t>ДОГОВОРЫ</a:t>
            </a:r>
            <a:endParaRPr lang="ru-RU" sz="2800" b="1" dirty="0">
              <a:solidFill>
                <a:prstClr val="black"/>
              </a:solidFill>
              <a:latin typeface="Comic Sans MS" pitchFamily="66" charset="0"/>
            </a:endParaRPr>
          </a:p>
        </p:txBody>
      </p:sp>
    </p:spTree>
    <p:extLst>
      <p:ext uri="{BB962C8B-B14F-4D97-AF65-F5344CB8AC3E}">
        <p14:creationId xmlns:p14="http://schemas.microsoft.com/office/powerpoint/2010/main" val="2092867589"/>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1000"/>
                                        <p:tgtEl>
                                          <p:spTgt spid="17"/>
                                        </p:tgtEl>
                                      </p:cBhvr>
                                    </p:animEffect>
                                  </p:childTnLst>
                                </p:cTn>
                              </p:par>
                            </p:childTnLst>
                          </p:cTn>
                        </p:par>
                      </p:childTnLst>
                    </p:cTn>
                  </p:par>
                </p:childTnLst>
              </p:cTn>
              <p:nextCondLst>
                <p:cond evt="onClick" delay="0">
                  <p:tgtEl>
                    <p:spTgt spid="6"/>
                  </p:tgtEl>
                </p:cond>
              </p:nextCondLst>
            </p:seq>
          </p:childTnLst>
        </p:cTn>
      </p:par>
    </p:tnLst>
    <p:bldLst>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618837" y="3856530"/>
            <a:ext cx="4122827" cy="2473320"/>
          </a:xfrm>
          <a:prstGeom prst="rect">
            <a:avLst/>
          </a:prstGeom>
          <a:solidFill>
            <a:srgbClr val="D0E9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76804" name="Picture 4" descr="http://www.pngall.com/wp-content/uploads/2016/04/Monitor-Free-Download-PNG.png"/>
          <p:cNvPicPr>
            <a:picLocks noChangeAspect="1" noChangeArrowheads="1"/>
          </p:cNvPicPr>
          <p:nvPr/>
        </p:nvPicPr>
        <p:blipFill>
          <a:blip r:embed="rId3" cstate="email"/>
          <a:srcRect/>
          <a:stretch>
            <a:fillRect/>
          </a:stretch>
        </p:blipFill>
        <p:spPr bwMode="auto">
          <a:xfrm>
            <a:off x="539552" y="3645024"/>
            <a:ext cx="4320480" cy="3212976"/>
          </a:xfrm>
          <a:prstGeom prst="rect">
            <a:avLst/>
          </a:prstGeom>
          <a:noFill/>
        </p:spPr>
      </p:pic>
      <p:grpSp>
        <p:nvGrpSpPr>
          <p:cNvPr id="21" name="Группа 20"/>
          <p:cNvGrpSpPr/>
          <p:nvPr/>
        </p:nvGrpSpPr>
        <p:grpSpPr>
          <a:xfrm>
            <a:off x="2123728" y="548680"/>
            <a:ext cx="4658816" cy="914400"/>
            <a:chOff x="2123728" y="1844824"/>
            <a:chExt cx="4658816" cy="914400"/>
          </a:xfrm>
        </p:grpSpPr>
        <p:sp>
          <p:nvSpPr>
            <p:cNvPr id="15" name="Скругленный прямоугольник 14"/>
            <p:cNvSpPr/>
            <p:nvPr/>
          </p:nvSpPr>
          <p:spPr>
            <a:xfrm>
              <a:off x="2123728"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К</a:t>
              </a:r>
              <a:endParaRPr lang="ru-RU" sz="5400" b="1" dirty="0">
                <a:solidFill>
                  <a:srgbClr val="663300"/>
                </a:solidFill>
                <a:latin typeface="Comic Sans MS" pitchFamily="66" charset="0"/>
              </a:endParaRPr>
            </a:p>
          </p:txBody>
        </p:sp>
        <p:sp>
          <p:nvSpPr>
            <p:cNvPr id="16" name="Скругленный прямоугольник 15"/>
            <p:cNvSpPr/>
            <p:nvPr/>
          </p:nvSpPr>
          <p:spPr>
            <a:xfrm>
              <a:off x="3059832"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Л</a:t>
              </a:r>
              <a:endParaRPr lang="ru-RU" sz="5400" b="1" dirty="0">
                <a:solidFill>
                  <a:srgbClr val="663300"/>
                </a:solidFill>
                <a:latin typeface="Comic Sans MS" pitchFamily="66" charset="0"/>
              </a:endParaRPr>
            </a:p>
          </p:txBody>
        </p:sp>
        <p:sp>
          <p:nvSpPr>
            <p:cNvPr id="17" name="Скругленный прямоугольник 16"/>
            <p:cNvSpPr/>
            <p:nvPr/>
          </p:nvSpPr>
          <p:spPr>
            <a:xfrm>
              <a:off x="3995936"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Ё</a:t>
              </a:r>
              <a:endParaRPr lang="ru-RU" sz="5400" b="1" dirty="0">
                <a:solidFill>
                  <a:srgbClr val="663300"/>
                </a:solidFill>
                <a:latin typeface="Comic Sans MS" pitchFamily="66" charset="0"/>
              </a:endParaRPr>
            </a:p>
          </p:txBody>
        </p:sp>
        <p:sp>
          <p:nvSpPr>
            <p:cNvPr id="18" name="Скругленный прямоугольник 17"/>
            <p:cNvSpPr/>
            <p:nvPr/>
          </p:nvSpPr>
          <p:spPr>
            <a:xfrm>
              <a:off x="4932040"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С</a:t>
              </a:r>
              <a:endParaRPr lang="ru-RU" sz="5400" b="1" dirty="0">
                <a:solidFill>
                  <a:srgbClr val="663300"/>
                </a:solidFill>
                <a:latin typeface="Comic Sans MS" pitchFamily="66" charset="0"/>
              </a:endParaRPr>
            </a:p>
          </p:txBody>
        </p:sp>
        <p:sp>
          <p:nvSpPr>
            <p:cNvPr id="19" name="Скругленный прямоугольник 18"/>
            <p:cNvSpPr/>
            <p:nvPr/>
          </p:nvSpPr>
          <p:spPr>
            <a:xfrm>
              <a:off x="5868144"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Т</a:t>
              </a:r>
              <a:endParaRPr lang="ru-RU" sz="5400" b="1" dirty="0">
                <a:solidFill>
                  <a:srgbClr val="663300"/>
                </a:solidFill>
                <a:latin typeface="Comic Sans MS" pitchFamily="66" charset="0"/>
              </a:endParaRPr>
            </a:p>
          </p:txBody>
        </p:sp>
      </p:grpSp>
      <p:pic>
        <p:nvPicPr>
          <p:cNvPr id="76802" name="Picture 2" descr="http://fotoham.ru/img/picture/Oct/20/049fa3dc1e0c049be7e4c3f47f3ce320/mini_1.jpg">
            <a:hlinkClick r:id="" action="ppaction://hlinkshowjump?jump=nextslide"/>
          </p:cNvPr>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7380312" y="5157192"/>
            <a:ext cx="1569439" cy="1584176"/>
          </a:xfrm>
          <a:prstGeom prst="rect">
            <a:avLst/>
          </a:prstGeom>
          <a:noFill/>
        </p:spPr>
      </p:pic>
      <p:grpSp>
        <p:nvGrpSpPr>
          <p:cNvPr id="20" name="Группа 19"/>
          <p:cNvGrpSpPr/>
          <p:nvPr/>
        </p:nvGrpSpPr>
        <p:grpSpPr>
          <a:xfrm>
            <a:off x="2123728" y="548680"/>
            <a:ext cx="4658816" cy="914400"/>
            <a:chOff x="2123728" y="548680"/>
            <a:chExt cx="4658816" cy="914400"/>
          </a:xfrm>
        </p:grpSpPr>
        <p:sp>
          <p:nvSpPr>
            <p:cNvPr id="3" name="Скругленный прямоугольник 2"/>
            <p:cNvSpPr/>
            <p:nvPr/>
          </p:nvSpPr>
          <p:spPr>
            <a:xfrm>
              <a:off x="2123728"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С</a:t>
              </a:r>
              <a:endParaRPr lang="ru-RU" sz="5400" b="1" dirty="0">
                <a:solidFill>
                  <a:srgbClr val="4F81BD">
                    <a:lumMod val="75000"/>
                  </a:srgbClr>
                </a:solidFill>
                <a:latin typeface="Comic Sans MS" pitchFamily="66" charset="0"/>
              </a:endParaRPr>
            </a:p>
          </p:txBody>
        </p:sp>
        <p:sp>
          <p:nvSpPr>
            <p:cNvPr id="11" name="Скругленный прямоугольник 10"/>
            <p:cNvSpPr/>
            <p:nvPr/>
          </p:nvSpPr>
          <p:spPr>
            <a:xfrm>
              <a:off x="3059832"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Т</a:t>
              </a:r>
              <a:endParaRPr lang="ru-RU" sz="5400" b="1" dirty="0">
                <a:solidFill>
                  <a:srgbClr val="4F81BD">
                    <a:lumMod val="75000"/>
                  </a:srgbClr>
                </a:solidFill>
                <a:latin typeface="Comic Sans MS" pitchFamily="66" charset="0"/>
              </a:endParaRPr>
            </a:p>
          </p:txBody>
        </p:sp>
        <p:sp>
          <p:nvSpPr>
            <p:cNvPr id="12" name="Скругленный прямоугольник 11"/>
            <p:cNvSpPr/>
            <p:nvPr/>
          </p:nvSpPr>
          <p:spPr>
            <a:xfrm>
              <a:off x="3995936"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Ё</a:t>
              </a:r>
              <a:endParaRPr lang="ru-RU" sz="5400" b="1" dirty="0">
                <a:solidFill>
                  <a:srgbClr val="4F81BD">
                    <a:lumMod val="75000"/>
                  </a:srgbClr>
                </a:solidFill>
                <a:latin typeface="Comic Sans MS" pitchFamily="66" charset="0"/>
              </a:endParaRPr>
            </a:p>
          </p:txBody>
        </p:sp>
        <p:sp>
          <p:nvSpPr>
            <p:cNvPr id="13" name="Скругленный прямоугольник 12"/>
            <p:cNvSpPr/>
            <p:nvPr/>
          </p:nvSpPr>
          <p:spPr>
            <a:xfrm>
              <a:off x="4932040"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К</a:t>
              </a:r>
              <a:endParaRPr lang="ru-RU" sz="5400" b="1" dirty="0">
                <a:solidFill>
                  <a:srgbClr val="4F81BD">
                    <a:lumMod val="75000"/>
                  </a:srgbClr>
                </a:solidFill>
                <a:latin typeface="Comic Sans MS" pitchFamily="66" charset="0"/>
              </a:endParaRPr>
            </a:p>
          </p:txBody>
        </p:sp>
        <p:sp>
          <p:nvSpPr>
            <p:cNvPr id="14" name="Скругленный прямоугольник 13"/>
            <p:cNvSpPr/>
            <p:nvPr/>
          </p:nvSpPr>
          <p:spPr>
            <a:xfrm>
              <a:off x="5868144"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Л</a:t>
              </a:r>
              <a:endParaRPr lang="ru-RU" sz="5400" b="1" dirty="0">
                <a:solidFill>
                  <a:srgbClr val="4F81BD">
                    <a:lumMod val="75000"/>
                  </a:srgbClr>
                </a:solidFill>
                <a:latin typeface="Comic Sans MS" pitchFamily="66" charset="0"/>
              </a:endParaRPr>
            </a:p>
          </p:txBody>
        </p:sp>
      </p:grpSp>
      <p:sp>
        <p:nvSpPr>
          <p:cNvPr id="22" name="Прямоугольник 21"/>
          <p:cNvSpPr/>
          <p:nvPr/>
        </p:nvSpPr>
        <p:spPr>
          <a:xfrm>
            <a:off x="2123728" y="548680"/>
            <a:ext cx="4680520" cy="936104"/>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grpSp>
        <p:nvGrpSpPr>
          <p:cNvPr id="24" name="Группа 23"/>
          <p:cNvGrpSpPr/>
          <p:nvPr/>
        </p:nvGrpSpPr>
        <p:grpSpPr>
          <a:xfrm>
            <a:off x="2123728" y="1916832"/>
            <a:ext cx="4658816" cy="914400"/>
            <a:chOff x="2123728" y="1844824"/>
            <a:chExt cx="4658816" cy="914400"/>
          </a:xfrm>
        </p:grpSpPr>
        <p:sp>
          <p:nvSpPr>
            <p:cNvPr id="25" name="Скругленный прямоугольник 24"/>
            <p:cNvSpPr/>
            <p:nvPr/>
          </p:nvSpPr>
          <p:spPr>
            <a:xfrm>
              <a:off x="2123728"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Д</a:t>
              </a:r>
              <a:endParaRPr lang="ru-RU" sz="5400" b="1" dirty="0">
                <a:solidFill>
                  <a:srgbClr val="663300"/>
                </a:solidFill>
                <a:latin typeface="Comic Sans MS" pitchFamily="66" charset="0"/>
              </a:endParaRPr>
            </a:p>
          </p:txBody>
        </p:sp>
        <p:sp>
          <p:nvSpPr>
            <p:cNvPr id="26" name="Скругленный прямоугольник 25"/>
            <p:cNvSpPr/>
            <p:nvPr/>
          </p:nvSpPr>
          <p:spPr>
            <a:xfrm>
              <a:off x="3059832"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Я</a:t>
              </a:r>
              <a:endParaRPr lang="ru-RU" sz="5400" b="1" dirty="0">
                <a:solidFill>
                  <a:srgbClr val="663300"/>
                </a:solidFill>
                <a:latin typeface="Comic Sans MS" pitchFamily="66" charset="0"/>
              </a:endParaRPr>
            </a:p>
          </p:txBody>
        </p:sp>
        <p:sp>
          <p:nvSpPr>
            <p:cNvPr id="27" name="Скругленный прямоугольник 26"/>
            <p:cNvSpPr/>
            <p:nvPr/>
          </p:nvSpPr>
          <p:spPr>
            <a:xfrm>
              <a:off x="3995936"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Т</a:t>
              </a:r>
              <a:endParaRPr lang="ru-RU" sz="5400" b="1" dirty="0">
                <a:solidFill>
                  <a:srgbClr val="663300"/>
                </a:solidFill>
                <a:latin typeface="Comic Sans MS" pitchFamily="66" charset="0"/>
              </a:endParaRPr>
            </a:p>
          </p:txBody>
        </p:sp>
        <p:sp>
          <p:nvSpPr>
            <p:cNvPr id="28" name="Скругленный прямоугольник 27"/>
            <p:cNvSpPr/>
            <p:nvPr/>
          </p:nvSpPr>
          <p:spPr>
            <a:xfrm>
              <a:off x="4932040"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Е</a:t>
              </a:r>
              <a:endParaRPr lang="ru-RU" sz="5400" b="1" dirty="0">
                <a:solidFill>
                  <a:srgbClr val="663300"/>
                </a:solidFill>
                <a:latin typeface="Comic Sans MS" pitchFamily="66" charset="0"/>
              </a:endParaRPr>
            </a:p>
          </p:txBody>
        </p:sp>
        <p:sp>
          <p:nvSpPr>
            <p:cNvPr id="29" name="Скругленный прямоугольник 28"/>
            <p:cNvSpPr/>
            <p:nvPr/>
          </p:nvSpPr>
          <p:spPr>
            <a:xfrm>
              <a:off x="5868144"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Л</a:t>
              </a:r>
              <a:endParaRPr lang="ru-RU" sz="5400" b="1" dirty="0">
                <a:solidFill>
                  <a:srgbClr val="663300"/>
                </a:solidFill>
                <a:latin typeface="Comic Sans MS" pitchFamily="66" charset="0"/>
              </a:endParaRPr>
            </a:p>
          </p:txBody>
        </p:sp>
      </p:grpSp>
      <p:grpSp>
        <p:nvGrpSpPr>
          <p:cNvPr id="30" name="Группа 29"/>
          <p:cNvGrpSpPr/>
          <p:nvPr/>
        </p:nvGrpSpPr>
        <p:grpSpPr>
          <a:xfrm>
            <a:off x="2123728" y="1916832"/>
            <a:ext cx="4658816" cy="914400"/>
            <a:chOff x="2123728" y="548680"/>
            <a:chExt cx="4658816" cy="914400"/>
          </a:xfrm>
        </p:grpSpPr>
        <p:sp>
          <p:nvSpPr>
            <p:cNvPr id="31" name="Скругленный прямоугольник 30"/>
            <p:cNvSpPr/>
            <p:nvPr/>
          </p:nvSpPr>
          <p:spPr>
            <a:xfrm>
              <a:off x="2123728"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Л</a:t>
              </a:r>
              <a:endParaRPr lang="ru-RU" sz="5400" b="1" dirty="0">
                <a:solidFill>
                  <a:srgbClr val="4F81BD">
                    <a:lumMod val="75000"/>
                  </a:srgbClr>
                </a:solidFill>
                <a:latin typeface="Comic Sans MS" pitchFamily="66" charset="0"/>
              </a:endParaRPr>
            </a:p>
          </p:txBody>
        </p:sp>
        <p:sp>
          <p:nvSpPr>
            <p:cNvPr id="32" name="Скругленный прямоугольник 31"/>
            <p:cNvSpPr/>
            <p:nvPr/>
          </p:nvSpPr>
          <p:spPr>
            <a:xfrm>
              <a:off x="3059832"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Я</a:t>
              </a:r>
              <a:endParaRPr lang="ru-RU" sz="5400" b="1" dirty="0">
                <a:solidFill>
                  <a:srgbClr val="4F81BD">
                    <a:lumMod val="75000"/>
                  </a:srgbClr>
                </a:solidFill>
                <a:latin typeface="Comic Sans MS" pitchFamily="66" charset="0"/>
              </a:endParaRPr>
            </a:p>
          </p:txBody>
        </p:sp>
        <p:sp>
          <p:nvSpPr>
            <p:cNvPr id="33" name="Скругленный прямоугольник 32"/>
            <p:cNvSpPr/>
            <p:nvPr/>
          </p:nvSpPr>
          <p:spPr>
            <a:xfrm>
              <a:off x="3995936"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Д</a:t>
              </a:r>
              <a:endParaRPr lang="ru-RU" sz="5400" b="1" dirty="0">
                <a:solidFill>
                  <a:srgbClr val="4F81BD">
                    <a:lumMod val="75000"/>
                  </a:srgbClr>
                </a:solidFill>
                <a:latin typeface="Comic Sans MS" pitchFamily="66" charset="0"/>
              </a:endParaRPr>
            </a:p>
          </p:txBody>
        </p:sp>
        <p:sp>
          <p:nvSpPr>
            <p:cNvPr id="34" name="Скругленный прямоугольник 33"/>
            <p:cNvSpPr/>
            <p:nvPr/>
          </p:nvSpPr>
          <p:spPr>
            <a:xfrm>
              <a:off x="4932040"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Е</a:t>
              </a:r>
              <a:endParaRPr lang="ru-RU" sz="5400" b="1" dirty="0">
                <a:solidFill>
                  <a:srgbClr val="4F81BD">
                    <a:lumMod val="75000"/>
                  </a:srgbClr>
                </a:solidFill>
                <a:latin typeface="Comic Sans MS" pitchFamily="66" charset="0"/>
              </a:endParaRPr>
            </a:p>
          </p:txBody>
        </p:sp>
        <p:sp>
          <p:nvSpPr>
            <p:cNvPr id="35" name="Скругленный прямоугольник 34"/>
            <p:cNvSpPr/>
            <p:nvPr/>
          </p:nvSpPr>
          <p:spPr>
            <a:xfrm>
              <a:off x="5868144"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Т</a:t>
              </a:r>
              <a:endParaRPr lang="ru-RU" sz="5400" b="1" dirty="0">
                <a:solidFill>
                  <a:srgbClr val="4F81BD">
                    <a:lumMod val="75000"/>
                  </a:srgbClr>
                </a:solidFill>
                <a:latin typeface="Comic Sans MS" pitchFamily="66" charset="0"/>
              </a:endParaRPr>
            </a:p>
          </p:txBody>
        </p:sp>
      </p:grpSp>
      <p:sp>
        <p:nvSpPr>
          <p:cNvPr id="36" name="Прямоугольник 35"/>
          <p:cNvSpPr/>
          <p:nvPr/>
        </p:nvSpPr>
        <p:spPr>
          <a:xfrm>
            <a:off x="2123728" y="1916832"/>
            <a:ext cx="4680520" cy="936104"/>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76806" name="Picture 6" descr="http://i73.beon.ru/15/16/421615/90/85096090/3545143xmf7ye.jpeg"/>
          <p:cNvPicPr>
            <a:picLocks noChangeAspect="1" noChangeArrowheads="1"/>
          </p:cNvPicPr>
          <p:nvPr/>
        </p:nvPicPr>
        <p:blipFill>
          <a:blip r:embed="rId5" cstate="email"/>
          <a:srcRect/>
          <a:stretch>
            <a:fillRect/>
          </a:stretch>
        </p:blipFill>
        <p:spPr bwMode="auto">
          <a:xfrm>
            <a:off x="899592" y="3861048"/>
            <a:ext cx="3600400" cy="2304256"/>
          </a:xfrm>
          <a:prstGeom prst="rect">
            <a:avLst/>
          </a:prstGeom>
          <a:noFill/>
        </p:spPr>
      </p:pic>
      <p:pic>
        <p:nvPicPr>
          <p:cNvPr id="76808" name="Picture 8" descr="https://i.artfile.me/wallpaper/27-01-2015/650x434/zhivotnye-dyatly-derevo-duplo-dyatel-pte-902435.jpg"/>
          <p:cNvPicPr>
            <a:picLocks noChangeAspect="1" noChangeArrowheads="1"/>
          </p:cNvPicPr>
          <p:nvPr/>
        </p:nvPicPr>
        <p:blipFill>
          <a:blip r:embed="rId6" cstate="email"/>
          <a:srcRect/>
          <a:stretch>
            <a:fillRect/>
          </a:stretch>
        </p:blipFill>
        <p:spPr bwMode="auto">
          <a:xfrm>
            <a:off x="899592" y="3861048"/>
            <a:ext cx="3630929" cy="2304256"/>
          </a:xfrm>
          <a:prstGeom prst="rect">
            <a:avLst/>
          </a:prstGeom>
          <a:noFill/>
        </p:spPr>
      </p:pic>
    </p:spTree>
    <p:extLst>
      <p:ext uri="{BB962C8B-B14F-4D97-AF65-F5344CB8AC3E}">
        <p14:creationId xmlns:p14="http://schemas.microsoft.com/office/powerpoint/2010/main" val="2886663532"/>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2"/>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nodeType="clickEffect">
                                  <p:stCondLst>
                                    <p:cond delay="0"/>
                                  </p:stCondLst>
                                  <p:childTnLst>
                                    <p:anim calcmode="lin" valueType="num">
                                      <p:cBhvr>
                                        <p:cTn id="6" dur="500"/>
                                        <p:tgtEl>
                                          <p:spTgt spid="20"/>
                                        </p:tgtEl>
                                        <p:attrNameLst>
                                          <p:attrName>ppt_w</p:attrName>
                                        </p:attrNameLst>
                                      </p:cBhvr>
                                      <p:tavLst>
                                        <p:tav tm="0">
                                          <p:val>
                                            <p:strVal val="ppt_w"/>
                                          </p:val>
                                        </p:tav>
                                        <p:tav tm="100000">
                                          <p:val>
                                            <p:strVal val="ppt_w"/>
                                          </p:val>
                                        </p:tav>
                                      </p:tavLst>
                                    </p:anim>
                                    <p:anim calcmode="lin" valueType="num">
                                      <p:cBhvr>
                                        <p:cTn id="7"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20"/>
                                        </p:tgtEl>
                                        <p:attrNameLst>
                                          <p:attrName>style.visibility</p:attrName>
                                        </p:attrNameLst>
                                      </p:cBhvr>
                                      <p:to>
                                        <p:strVal val="hidden"/>
                                      </p:to>
                                    </p:set>
                                  </p:childTnLst>
                                </p:cTn>
                              </p:par>
                              <p:par>
                                <p:cTn id="9" presetID="19" presetClass="entr" presetSubtype="5"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strVal val="#ppt_w"/>
                                          </p:val>
                                        </p:tav>
                                        <p:tav tm="100000">
                                          <p:val>
                                            <p:strVal val="#ppt_w"/>
                                          </p:val>
                                        </p:tav>
                                      </p:tavLst>
                                    </p:anim>
                                    <p:anim calcmode="lin" valueType="num">
                                      <p:cBhvr>
                                        <p:cTn id="12" dur="500" fill="hold"/>
                                        <p:tgtEl>
                                          <p:spTgt spid="21"/>
                                        </p:tgtEl>
                                        <p:attrNameLst>
                                          <p:attrName>ppt_h</p:attrName>
                                        </p:attrNameLst>
                                      </p:cBhvr>
                                      <p:tavLst>
                                        <p:tav tm="0" fmla="#ppt_h*sin(2.5*pi*$)">
                                          <p:val>
                                            <p:fltVal val="0"/>
                                          </p:val>
                                        </p:tav>
                                        <p:tav tm="100000">
                                          <p:val>
                                            <p:fltVal val="1"/>
                                          </p:val>
                                        </p:tav>
                                      </p:tavLst>
                                    </p:anim>
                                  </p:childTnLst>
                                </p:cTn>
                              </p:par>
                              <p:par>
                                <p:cTn id="13" presetID="53" presetClass="entr" presetSubtype="0" fill="hold" nodeType="withEffect">
                                  <p:stCondLst>
                                    <p:cond delay="0"/>
                                  </p:stCondLst>
                                  <p:childTnLst>
                                    <p:set>
                                      <p:cBhvr>
                                        <p:cTn id="14" dur="1" fill="hold">
                                          <p:stCondLst>
                                            <p:cond delay="0"/>
                                          </p:stCondLst>
                                        </p:cTn>
                                        <p:tgtEl>
                                          <p:spTgt spid="76806"/>
                                        </p:tgtEl>
                                        <p:attrNameLst>
                                          <p:attrName>style.visibility</p:attrName>
                                        </p:attrNameLst>
                                      </p:cBhvr>
                                      <p:to>
                                        <p:strVal val="visible"/>
                                      </p:to>
                                    </p:set>
                                    <p:anim calcmode="lin" valueType="num">
                                      <p:cBhvr>
                                        <p:cTn id="15" dur="1000" fill="hold"/>
                                        <p:tgtEl>
                                          <p:spTgt spid="76806"/>
                                        </p:tgtEl>
                                        <p:attrNameLst>
                                          <p:attrName>ppt_w</p:attrName>
                                        </p:attrNameLst>
                                      </p:cBhvr>
                                      <p:tavLst>
                                        <p:tav tm="0">
                                          <p:val>
                                            <p:fltVal val="0"/>
                                          </p:val>
                                        </p:tav>
                                        <p:tav tm="100000">
                                          <p:val>
                                            <p:strVal val="#ppt_w"/>
                                          </p:val>
                                        </p:tav>
                                      </p:tavLst>
                                    </p:anim>
                                    <p:anim calcmode="lin" valueType="num">
                                      <p:cBhvr>
                                        <p:cTn id="16" dur="1000" fill="hold"/>
                                        <p:tgtEl>
                                          <p:spTgt spid="76806"/>
                                        </p:tgtEl>
                                        <p:attrNameLst>
                                          <p:attrName>ppt_h</p:attrName>
                                        </p:attrNameLst>
                                      </p:cBhvr>
                                      <p:tavLst>
                                        <p:tav tm="0">
                                          <p:val>
                                            <p:fltVal val="0"/>
                                          </p:val>
                                        </p:tav>
                                        <p:tav tm="100000">
                                          <p:val>
                                            <p:strVal val="#ppt_h"/>
                                          </p:val>
                                        </p:tav>
                                      </p:tavLst>
                                    </p:anim>
                                    <p:animEffect transition="in" filter="fade">
                                      <p:cBhvr>
                                        <p:cTn id="17" dur="1000"/>
                                        <p:tgtEl>
                                          <p:spTgt spid="76806"/>
                                        </p:tgtEl>
                                      </p:cBhvr>
                                    </p:animEffect>
                                  </p:childTnLst>
                                </p:cTn>
                              </p:par>
                            </p:childTnLst>
                          </p:cTn>
                        </p:par>
                      </p:childTnLst>
                    </p:cTn>
                  </p:par>
                  <p:par>
                    <p:cTn id="18" fill="hold">
                      <p:stCondLst>
                        <p:cond delay="indefinite"/>
                      </p:stCondLst>
                      <p:childTnLst>
                        <p:par>
                          <p:cTn id="19" fill="hold">
                            <p:stCondLst>
                              <p:cond delay="0"/>
                            </p:stCondLst>
                            <p:childTnLst>
                              <p:par>
                                <p:cTn id="20" presetID="19" presetClass="exit" presetSubtype="5" fill="hold" nodeType="clickEffect">
                                  <p:stCondLst>
                                    <p:cond delay="0"/>
                                  </p:stCondLst>
                                  <p:childTnLst>
                                    <p:anim calcmode="lin" valueType="num">
                                      <p:cBhvr>
                                        <p:cTn id="21" dur="500"/>
                                        <p:tgtEl>
                                          <p:spTgt spid="21"/>
                                        </p:tgtEl>
                                        <p:attrNameLst>
                                          <p:attrName>ppt_w</p:attrName>
                                        </p:attrNameLst>
                                      </p:cBhvr>
                                      <p:tavLst>
                                        <p:tav tm="0">
                                          <p:val>
                                            <p:strVal val="ppt_w"/>
                                          </p:val>
                                        </p:tav>
                                        <p:tav tm="100000">
                                          <p:val>
                                            <p:strVal val="ppt_w"/>
                                          </p:val>
                                        </p:tav>
                                      </p:tavLst>
                                    </p:anim>
                                    <p:anim calcmode="lin" valueType="num">
                                      <p:cBhvr>
                                        <p:cTn id="22" dur="500"/>
                                        <p:tgtEl>
                                          <p:spTgt spid="21"/>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3" dur="1" fill="hold">
                                          <p:stCondLst>
                                            <p:cond delay="499"/>
                                          </p:stCondLst>
                                        </p:cTn>
                                        <p:tgtEl>
                                          <p:spTgt spid="21"/>
                                        </p:tgtEl>
                                        <p:attrNameLst>
                                          <p:attrName>style.visibility</p:attrName>
                                        </p:attrNameLst>
                                      </p:cBhvr>
                                      <p:to>
                                        <p:strVal val="hidden"/>
                                      </p:to>
                                    </p:set>
                                  </p:childTnLst>
                                </p:cTn>
                              </p:par>
                              <p:par>
                                <p:cTn id="24" presetID="19" presetClass="entr" presetSubtype="5"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strVal val="#ppt_w"/>
                                          </p:val>
                                        </p:tav>
                                        <p:tav tm="100000">
                                          <p:val>
                                            <p:strVal val="#ppt_w"/>
                                          </p:val>
                                        </p:tav>
                                      </p:tavLst>
                                    </p:anim>
                                    <p:anim calcmode="lin" valueType="num">
                                      <p:cBhvr>
                                        <p:cTn id="27" dur="500" fill="hold"/>
                                        <p:tgtEl>
                                          <p:spTgt spid="20"/>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22"/>
                  </p:tgtEl>
                </p:cond>
              </p:nextCondLst>
            </p:seq>
            <p:seq concurrent="1" nextAc="seek">
              <p:cTn id="28" restart="whenNotActive" fill="hold" evtFilter="cancelBubble" nodeType="interactiveSeq">
                <p:stCondLst>
                  <p:cond evt="onClick" delay="0">
                    <p:tgtEl>
                      <p:spTgt spid="36"/>
                    </p:tgtEl>
                  </p:cond>
                </p:stCondLst>
                <p:endSync evt="end" delay="0">
                  <p:rtn val="all"/>
                </p:endSync>
                <p:childTnLst>
                  <p:par>
                    <p:cTn id="29" fill="hold">
                      <p:stCondLst>
                        <p:cond delay="0"/>
                      </p:stCondLst>
                      <p:childTnLst>
                        <p:par>
                          <p:cTn id="30" fill="hold">
                            <p:stCondLst>
                              <p:cond delay="0"/>
                            </p:stCondLst>
                            <p:childTnLst>
                              <p:par>
                                <p:cTn id="31" presetID="19" presetClass="exit" presetSubtype="5" fill="hold" nodeType="clickEffect">
                                  <p:stCondLst>
                                    <p:cond delay="0"/>
                                  </p:stCondLst>
                                  <p:childTnLst>
                                    <p:anim calcmode="lin" valueType="num">
                                      <p:cBhvr>
                                        <p:cTn id="32" dur="500"/>
                                        <p:tgtEl>
                                          <p:spTgt spid="30"/>
                                        </p:tgtEl>
                                        <p:attrNameLst>
                                          <p:attrName>ppt_w</p:attrName>
                                        </p:attrNameLst>
                                      </p:cBhvr>
                                      <p:tavLst>
                                        <p:tav tm="0">
                                          <p:val>
                                            <p:strVal val="ppt_w"/>
                                          </p:val>
                                        </p:tav>
                                        <p:tav tm="100000">
                                          <p:val>
                                            <p:strVal val="ppt_w"/>
                                          </p:val>
                                        </p:tav>
                                      </p:tavLst>
                                    </p:anim>
                                    <p:anim calcmode="lin" valueType="num">
                                      <p:cBhvr>
                                        <p:cTn id="33" dur="500"/>
                                        <p:tgtEl>
                                          <p:spTgt spid="3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4" dur="1" fill="hold">
                                          <p:stCondLst>
                                            <p:cond delay="499"/>
                                          </p:stCondLst>
                                        </p:cTn>
                                        <p:tgtEl>
                                          <p:spTgt spid="30"/>
                                        </p:tgtEl>
                                        <p:attrNameLst>
                                          <p:attrName>style.visibility</p:attrName>
                                        </p:attrNameLst>
                                      </p:cBhvr>
                                      <p:to>
                                        <p:strVal val="hidden"/>
                                      </p:to>
                                    </p:set>
                                  </p:childTnLst>
                                </p:cTn>
                              </p:par>
                              <p:par>
                                <p:cTn id="35" presetID="19" presetClass="entr" presetSubtype="5"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strVal val="#ppt_w"/>
                                          </p:val>
                                        </p:tav>
                                        <p:tav tm="100000">
                                          <p:val>
                                            <p:strVal val="#ppt_w"/>
                                          </p:val>
                                        </p:tav>
                                      </p:tavLst>
                                    </p:anim>
                                    <p:anim calcmode="lin" valueType="num">
                                      <p:cBhvr>
                                        <p:cTn id="38" dur="500" fill="hold"/>
                                        <p:tgtEl>
                                          <p:spTgt spid="24"/>
                                        </p:tgtEl>
                                        <p:attrNameLst>
                                          <p:attrName>ppt_h</p:attrName>
                                        </p:attrNameLst>
                                      </p:cBhvr>
                                      <p:tavLst>
                                        <p:tav tm="0" fmla="#ppt_h*sin(2.5*pi*$)">
                                          <p:val>
                                            <p:fltVal val="0"/>
                                          </p:val>
                                        </p:tav>
                                        <p:tav tm="100000">
                                          <p:val>
                                            <p:fltVal val="1"/>
                                          </p:val>
                                        </p:tav>
                                      </p:tavLst>
                                    </p:anim>
                                  </p:childTnLst>
                                </p:cTn>
                              </p:par>
                              <p:par>
                                <p:cTn id="39" presetID="53" presetClass="entr" presetSubtype="0" fill="hold" nodeType="withEffect">
                                  <p:stCondLst>
                                    <p:cond delay="0"/>
                                  </p:stCondLst>
                                  <p:childTnLst>
                                    <p:set>
                                      <p:cBhvr>
                                        <p:cTn id="40" dur="1" fill="hold">
                                          <p:stCondLst>
                                            <p:cond delay="0"/>
                                          </p:stCondLst>
                                        </p:cTn>
                                        <p:tgtEl>
                                          <p:spTgt spid="76808"/>
                                        </p:tgtEl>
                                        <p:attrNameLst>
                                          <p:attrName>style.visibility</p:attrName>
                                        </p:attrNameLst>
                                      </p:cBhvr>
                                      <p:to>
                                        <p:strVal val="visible"/>
                                      </p:to>
                                    </p:set>
                                    <p:anim calcmode="lin" valueType="num">
                                      <p:cBhvr>
                                        <p:cTn id="41" dur="1000" fill="hold"/>
                                        <p:tgtEl>
                                          <p:spTgt spid="76808"/>
                                        </p:tgtEl>
                                        <p:attrNameLst>
                                          <p:attrName>ppt_w</p:attrName>
                                        </p:attrNameLst>
                                      </p:cBhvr>
                                      <p:tavLst>
                                        <p:tav tm="0">
                                          <p:val>
                                            <p:fltVal val="0"/>
                                          </p:val>
                                        </p:tav>
                                        <p:tav tm="100000">
                                          <p:val>
                                            <p:strVal val="#ppt_w"/>
                                          </p:val>
                                        </p:tav>
                                      </p:tavLst>
                                    </p:anim>
                                    <p:anim calcmode="lin" valueType="num">
                                      <p:cBhvr>
                                        <p:cTn id="42" dur="1000" fill="hold"/>
                                        <p:tgtEl>
                                          <p:spTgt spid="76808"/>
                                        </p:tgtEl>
                                        <p:attrNameLst>
                                          <p:attrName>ppt_h</p:attrName>
                                        </p:attrNameLst>
                                      </p:cBhvr>
                                      <p:tavLst>
                                        <p:tav tm="0">
                                          <p:val>
                                            <p:fltVal val="0"/>
                                          </p:val>
                                        </p:tav>
                                        <p:tav tm="100000">
                                          <p:val>
                                            <p:strVal val="#ppt_h"/>
                                          </p:val>
                                        </p:tav>
                                      </p:tavLst>
                                    </p:anim>
                                    <p:animEffect transition="in" filter="fade">
                                      <p:cBhvr>
                                        <p:cTn id="43" dur="1000"/>
                                        <p:tgtEl>
                                          <p:spTgt spid="76808"/>
                                        </p:tgtEl>
                                      </p:cBhvr>
                                    </p:animEffect>
                                  </p:childTnLst>
                                </p:cTn>
                              </p:par>
                            </p:childTnLst>
                          </p:cTn>
                        </p:par>
                      </p:childTnLst>
                    </p:cTn>
                  </p:par>
                  <p:par>
                    <p:cTn id="44" fill="hold">
                      <p:stCondLst>
                        <p:cond delay="indefinite"/>
                      </p:stCondLst>
                      <p:childTnLst>
                        <p:par>
                          <p:cTn id="45" fill="hold">
                            <p:stCondLst>
                              <p:cond delay="0"/>
                            </p:stCondLst>
                            <p:childTnLst>
                              <p:par>
                                <p:cTn id="46" presetID="19" presetClass="exit" presetSubtype="5" fill="hold" nodeType="clickEffect">
                                  <p:stCondLst>
                                    <p:cond delay="0"/>
                                  </p:stCondLst>
                                  <p:childTnLst>
                                    <p:anim calcmode="lin" valueType="num">
                                      <p:cBhvr>
                                        <p:cTn id="47" dur="500"/>
                                        <p:tgtEl>
                                          <p:spTgt spid="24"/>
                                        </p:tgtEl>
                                        <p:attrNameLst>
                                          <p:attrName>ppt_w</p:attrName>
                                        </p:attrNameLst>
                                      </p:cBhvr>
                                      <p:tavLst>
                                        <p:tav tm="0">
                                          <p:val>
                                            <p:strVal val="ppt_w"/>
                                          </p:val>
                                        </p:tav>
                                        <p:tav tm="100000">
                                          <p:val>
                                            <p:strVal val="ppt_w"/>
                                          </p:val>
                                        </p:tav>
                                      </p:tavLst>
                                    </p:anim>
                                    <p:anim calcmode="lin" valueType="num">
                                      <p:cBhvr>
                                        <p:cTn id="48" dur="500"/>
                                        <p:tgtEl>
                                          <p:spTgt spid="24"/>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49" dur="1" fill="hold">
                                          <p:stCondLst>
                                            <p:cond delay="499"/>
                                          </p:stCondLst>
                                        </p:cTn>
                                        <p:tgtEl>
                                          <p:spTgt spid="24"/>
                                        </p:tgtEl>
                                        <p:attrNameLst>
                                          <p:attrName>style.visibility</p:attrName>
                                        </p:attrNameLst>
                                      </p:cBhvr>
                                      <p:to>
                                        <p:strVal val="hidden"/>
                                      </p:to>
                                    </p:set>
                                  </p:childTnLst>
                                </p:cTn>
                              </p:par>
                              <p:par>
                                <p:cTn id="50" presetID="19" presetClass="entr" presetSubtype="5" fill="hold"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500" fill="hold"/>
                                        <p:tgtEl>
                                          <p:spTgt spid="30"/>
                                        </p:tgtEl>
                                        <p:attrNameLst>
                                          <p:attrName>ppt_w</p:attrName>
                                        </p:attrNameLst>
                                      </p:cBhvr>
                                      <p:tavLst>
                                        <p:tav tm="0">
                                          <p:val>
                                            <p:strVal val="#ppt_w"/>
                                          </p:val>
                                        </p:tav>
                                        <p:tav tm="100000">
                                          <p:val>
                                            <p:strVal val="#ppt_w"/>
                                          </p:val>
                                        </p:tav>
                                      </p:tavLst>
                                    </p:anim>
                                    <p:anim calcmode="lin" valueType="num">
                                      <p:cBhvr>
                                        <p:cTn id="53" dur="500" fill="hold"/>
                                        <p:tgtEl>
                                          <p:spTgt spid="30"/>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36"/>
                  </p:tgtEl>
                </p:cond>
              </p:nextCondLst>
            </p:seq>
            <p:seq concurrent="1" nextAc="seek">
              <p:cTn id="54" restart="whenNotActive" fill="hold" evtFilter="cancelBubble" nodeType="interactiveSeq">
                <p:stCondLst>
                  <p:cond evt="onClick" delay="0">
                    <p:tgtEl>
                      <p:spTgt spid="76806"/>
                    </p:tgtEl>
                  </p:cond>
                </p:stCondLst>
                <p:endSync evt="end" delay="0">
                  <p:rtn val="all"/>
                </p:endSync>
                <p:childTnLst>
                  <p:par>
                    <p:cTn id="55" fill="hold">
                      <p:stCondLst>
                        <p:cond delay="0"/>
                      </p:stCondLst>
                      <p:childTnLst>
                        <p:par>
                          <p:cTn id="56" fill="hold">
                            <p:stCondLst>
                              <p:cond delay="0"/>
                            </p:stCondLst>
                            <p:childTnLst>
                              <p:par>
                                <p:cTn id="57" presetID="53" presetClass="exit" presetSubtype="0" fill="hold" nodeType="clickEffect">
                                  <p:stCondLst>
                                    <p:cond delay="0"/>
                                  </p:stCondLst>
                                  <p:childTnLst>
                                    <p:anim calcmode="lin" valueType="num">
                                      <p:cBhvr>
                                        <p:cTn id="58" dur="1000"/>
                                        <p:tgtEl>
                                          <p:spTgt spid="76806"/>
                                        </p:tgtEl>
                                        <p:attrNameLst>
                                          <p:attrName>ppt_w</p:attrName>
                                        </p:attrNameLst>
                                      </p:cBhvr>
                                      <p:tavLst>
                                        <p:tav tm="0">
                                          <p:val>
                                            <p:strVal val="ppt_w"/>
                                          </p:val>
                                        </p:tav>
                                        <p:tav tm="100000">
                                          <p:val>
                                            <p:fltVal val="0"/>
                                          </p:val>
                                        </p:tav>
                                      </p:tavLst>
                                    </p:anim>
                                    <p:anim calcmode="lin" valueType="num">
                                      <p:cBhvr>
                                        <p:cTn id="59" dur="1000"/>
                                        <p:tgtEl>
                                          <p:spTgt spid="76806"/>
                                        </p:tgtEl>
                                        <p:attrNameLst>
                                          <p:attrName>ppt_h</p:attrName>
                                        </p:attrNameLst>
                                      </p:cBhvr>
                                      <p:tavLst>
                                        <p:tav tm="0">
                                          <p:val>
                                            <p:strVal val="ppt_h"/>
                                          </p:val>
                                        </p:tav>
                                        <p:tav tm="100000">
                                          <p:val>
                                            <p:fltVal val="0"/>
                                          </p:val>
                                        </p:tav>
                                      </p:tavLst>
                                    </p:anim>
                                    <p:animEffect transition="out" filter="fade">
                                      <p:cBhvr>
                                        <p:cTn id="60" dur="1000"/>
                                        <p:tgtEl>
                                          <p:spTgt spid="76806"/>
                                        </p:tgtEl>
                                      </p:cBhvr>
                                    </p:animEffect>
                                    <p:set>
                                      <p:cBhvr>
                                        <p:cTn id="61" dur="1" fill="hold">
                                          <p:stCondLst>
                                            <p:cond delay="999"/>
                                          </p:stCondLst>
                                        </p:cTn>
                                        <p:tgtEl>
                                          <p:spTgt spid="76806"/>
                                        </p:tgtEl>
                                        <p:attrNameLst>
                                          <p:attrName>style.visibility</p:attrName>
                                        </p:attrNameLst>
                                      </p:cBhvr>
                                      <p:to>
                                        <p:strVal val="hidden"/>
                                      </p:to>
                                    </p:set>
                                  </p:childTnLst>
                                </p:cTn>
                              </p:par>
                            </p:childTnLst>
                          </p:cTn>
                        </p:par>
                      </p:childTnLst>
                    </p:cTn>
                  </p:par>
                </p:childTnLst>
              </p:cTn>
              <p:nextCondLst>
                <p:cond evt="onClick" delay="0">
                  <p:tgtEl>
                    <p:spTgt spid="76806"/>
                  </p:tgtEl>
                </p:cond>
              </p:nextCondLst>
            </p:seq>
            <p:seq concurrent="1" nextAc="seek">
              <p:cTn id="62" restart="whenNotActive" fill="hold" evtFilter="cancelBubble" nodeType="interactiveSeq">
                <p:stCondLst>
                  <p:cond evt="onClick" delay="0">
                    <p:tgtEl>
                      <p:spTgt spid="76808"/>
                    </p:tgtEl>
                  </p:cond>
                </p:stCondLst>
                <p:endSync evt="end" delay="0">
                  <p:rtn val="all"/>
                </p:endSync>
                <p:childTnLst>
                  <p:par>
                    <p:cTn id="63" fill="hold">
                      <p:stCondLst>
                        <p:cond delay="0"/>
                      </p:stCondLst>
                      <p:childTnLst>
                        <p:par>
                          <p:cTn id="64" fill="hold">
                            <p:stCondLst>
                              <p:cond delay="0"/>
                            </p:stCondLst>
                            <p:childTnLst>
                              <p:par>
                                <p:cTn id="65" presetID="53" presetClass="exit" presetSubtype="0" fill="hold" nodeType="clickEffect">
                                  <p:stCondLst>
                                    <p:cond delay="0"/>
                                  </p:stCondLst>
                                  <p:childTnLst>
                                    <p:anim calcmode="lin" valueType="num">
                                      <p:cBhvr>
                                        <p:cTn id="66" dur="1000"/>
                                        <p:tgtEl>
                                          <p:spTgt spid="76808"/>
                                        </p:tgtEl>
                                        <p:attrNameLst>
                                          <p:attrName>ppt_w</p:attrName>
                                        </p:attrNameLst>
                                      </p:cBhvr>
                                      <p:tavLst>
                                        <p:tav tm="0">
                                          <p:val>
                                            <p:strVal val="ppt_w"/>
                                          </p:val>
                                        </p:tav>
                                        <p:tav tm="100000">
                                          <p:val>
                                            <p:fltVal val="0"/>
                                          </p:val>
                                        </p:tav>
                                      </p:tavLst>
                                    </p:anim>
                                    <p:anim calcmode="lin" valueType="num">
                                      <p:cBhvr>
                                        <p:cTn id="67" dur="1000"/>
                                        <p:tgtEl>
                                          <p:spTgt spid="76808"/>
                                        </p:tgtEl>
                                        <p:attrNameLst>
                                          <p:attrName>ppt_h</p:attrName>
                                        </p:attrNameLst>
                                      </p:cBhvr>
                                      <p:tavLst>
                                        <p:tav tm="0">
                                          <p:val>
                                            <p:strVal val="ppt_h"/>
                                          </p:val>
                                        </p:tav>
                                        <p:tav tm="100000">
                                          <p:val>
                                            <p:fltVal val="0"/>
                                          </p:val>
                                        </p:tav>
                                      </p:tavLst>
                                    </p:anim>
                                    <p:animEffect transition="out" filter="fade">
                                      <p:cBhvr>
                                        <p:cTn id="68" dur="1000"/>
                                        <p:tgtEl>
                                          <p:spTgt spid="76808"/>
                                        </p:tgtEl>
                                      </p:cBhvr>
                                    </p:animEffect>
                                    <p:set>
                                      <p:cBhvr>
                                        <p:cTn id="69" dur="1" fill="hold">
                                          <p:stCondLst>
                                            <p:cond delay="999"/>
                                          </p:stCondLst>
                                        </p:cTn>
                                        <p:tgtEl>
                                          <p:spTgt spid="76808"/>
                                        </p:tgtEl>
                                        <p:attrNameLst>
                                          <p:attrName>style.visibility</p:attrName>
                                        </p:attrNameLst>
                                      </p:cBhvr>
                                      <p:to>
                                        <p:strVal val="hidden"/>
                                      </p:to>
                                    </p:set>
                                  </p:childTnLst>
                                </p:cTn>
                              </p:par>
                            </p:childTnLst>
                          </p:cTn>
                        </p:par>
                      </p:childTnLst>
                    </p:cTn>
                  </p:par>
                </p:childTnLst>
              </p:cTn>
              <p:nextCondLst>
                <p:cond evt="onClick" delay="0">
                  <p:tgtEl>
                    <p:spTgt spid="76808"/>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2" name="Picture 18" descr="http://tse1.mm.bing.net/th?&amp;id=OIP.M4baee12a924ca4579b9018fecea0299eo0&amp;w=300&amp;h=300&amp;c=0&amp;pid=1.9&amp;rs=0&amp;p=0"/>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3821853"/>
            <a:ext cx="1842089" cy="2908562"/>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pic>
        <p:nvPicPr>
          <p:cNvPr id="2" name="Picture 2" descr="Шариковая ручка"/>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rot="20645804">
            <a:off x="2625332" y="13993"/>
            <a:ext cx="5049533" cy="3043466"/>
          </a:xfrm>
          <a:prstGeom prst="ellipse">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17" name="Объект 3"/>
          <p:cNvPicPr>
            <a:picLocks noGrp="1" noChangeAspect="1"/>
          </p:cNvPicPr>
          <p:nvPr>
            <p:ph idx="1"/>
          </p:nvPr>
        </p:nvPicPr>
        <p:blipFill>
          <a:blip r:embed="rId5" cstate="email">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tretch>
            <a:fillRect/>
          </a:stretch>
        </p:blipFill>
        <p:spPr>
          <a:xfrm rot="20962482">
            <a:off x="388027" y="413705"/>
            <a:ext cx="2494249" cy="3274725"/>
          </a:xfrm>
        </p:spPr>
      </p:pic>
      <p:pic>
        <p:nvPicPr>
          <p:cNvPr id="19" name="Рисунок 18" descr="тетрадь_Т1203.JP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rot="739001">
            <a:off x="2642910" y="231436"/>
            <a:ext cx="1982270" cy="2381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Объект 3"/>
          <p:cNvPicPr>
            <a:picLocks noGrp="1" noChangeAspect="1"/>
          </p:cNvPicPr>
          <p:nvPr/>
        </p:nvPicPr>
        <p:blipFill rotWithShape="1">
          <a:blip r:embed="rId8" cstate="email"/>
          <a:srcRect/>
          <a:stretch/>
        </p:blipFill>
        <p:spPr bwMode="auto">
          <a:xfrm>
            <a:off x="1327605" y="3828973"/>
            <a:ext cx="3396396" cy="3084992"/>
          </a:xfrm>
          <a:prstGeom prst="rect">
            <a:avLst/>
          </a:prstGeom>
          <a:noFill/>
          <a:ln w="9525">
            <a:noFill/>
            <a:miter lim="800000"/>
            <a:headEnd/>
            <a:tailEnd/>
          </a:ln>
        </p:spPr>
      </p:pic>
      <p:pic>
        <p:nvPicPr>
          <p:cNvPr id="21" name="Рисунок 20" descr="2816.jpg"/>
          <p:cNvPicPr>
            <a:picLocks noChangeAspect="1"/>
          </p:cNvPicPr>
          <p:nvPr/>
        </p:nvPicPr>
        <p:blipFill rotWithShape="1">
          <a:blip r:embed="rId9" cstate="email">
            <a:extLst>
              <a:ext uri="{28A0092B-C50C-407E-A947-70E740481C1C}">
                <a14:useLocalDpi xmlns:a14="http://schemas.microsoft.com/office/drawing/2010/main" val="0"/>
              </a:ext>
            </a:extLst>
          </a:blip>
          <a:srcRect/>
          <a:stretch/>
        </p:blipFill>
        <p:spPr bwMode="auto">
          <a:xfrm rot="20163328">
            <a:off x="2687484" y="3120809"/>
            <a:ext cx="2590800" cy="1198428"/>
          </a:xfrm>
          <a:prstGeom prst="ellipse">
            <a:avLst/>
          </a:prstGeom>
          <a:noFill/>
          <a:ln>
            <a:noFill/>
          </a:ln>
          <a:effectLst>
            <a:softEdge rad="1270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Группа 5"/>
          <p:cNvGrpSpPr/>
          <p:nvPr/>
        </p:nvGrpSpPr>
        <p:grpSpPr>
          <a:xfrm>
            <a:off x="4249210" y="2296005"/>
            <a:ext cx="4823825" cy="4502383"/>
            <a:chOff x="2714612" y="1500174"/>
            <a:chExt cx="4714908" cy="4407104"/>
          </a:xfrm>
        </p:grpSpPr>
        <p:sp>
          <p:nvSpPr>
            <p:cNvPr id="5" name="Скругленный прямоугольник 4"/>
            <p:cNvSpPr/>
            <p:nvPr/>
          </p:nvSpPr>
          <p:spPr>
            <a:xfrm>
              <a:off x="3500430" y="3429000"/>
              <a:ext cx="3214710" cy="5715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pic>
          <p:nvPicPr>
            <p:cNvPr id="9" name="Picture 2" descr="C:\Documents and Settings\Ольга\Мои документы\Мои рисунки\забавные картинки\портфель матем.jpg"/>
            <p:cNvPicPr>
              <a:picLocks noChangeAspect="1" noChangeArrowheads="1"/>
            </p:cNvPicPr>
            <p:nvPr/>
          </p:nvPicPr>
          <p:blipFill>
            <a:blip r:embed="rId10" cstate="email">
              <a:clrChange>
                <a:clrFrom>
                  <a:srgbClr val="FFFFFF"/>
                </a:clrFrom>
                <a:clrTo>
                  <a:srgbClr val="FFFFFF">
                    <a:alpha val="0"/>
                  </a:srgbClr>
                </a:clrTo>
              </a:clrChange>
              <a:lum contrast="30000"/>
            </a:blip>
            <a:srcRect/>
            <a:stretch>
              <a:fillRect/>
            </a:stretch>
          </p:blipFill>
          <p:spPr bwMode="auto">
            <a:xfrm>
              <a:off x="2714612" y="1500174"/>
              <a:ext cx="4714908" cy="4407104"/>
            </a:xfrm>
            <a:prstGeom prst="rect">
              <a:avLst/>
            </a:prstGeom>
            <a:noFill/>
          </p:spPr>
        </p:pic>
      </p:grpSp>
      <p:pic>
        <p:nvPicPr>
          <p:cNvPr id="1030" name="Picture 6" descr="http://jili-bili.ru/files/AAA/penal-3%20.jpg"/>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6104981" y="106923"/>
            <a:ext cx="3036876" cy="2189082"/>
          </a:xfrm>
          <a:prstGeom prst="ellipse">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4175031"/>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barn(inVertical)">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030"/>
                                        </p:tgtEl>
                                        <p:attrNameLst>
                                          <p:attrName>style.visibility</p:attrName>
                                        </p:attrNameLst>
                                      </p:cBhvr>
                                      <p:to>
                                        <p:strVal val="visible"/>
                                      </p:to>
                                    </p:set>
                                    <p:animEffect transition="in" filter="wipe(down)">
                                      <p:cBhvr>
                                        <p:cTn id="19" dur="500"/>
                                        <p:tgtEl>
                                          <p:spTgt spid="103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042"/>
                                        </p:tgtEl>
                                        <p:attrNameLst>
                                          <p:attrName>style.visibility</p:attrName>
                                        </p:attrNameLst>
                                      </p:cBhvr>
                                      <p:to>
                                        <p:strVal val="visible"/>
                                      </p:to>
                                    </p:set>
                                    <p:animEffect transition="in" filter="wipe(down)">
                                      <p:cBhvr>
                                        <p:cTn id="24" dur="500"/>
                                        <p:tgtEl>
                                          <p:spTgt spid="1042"/>
                                        </p:tgtEl>
                                      </p:cBhvr>
                                    </p:animEffect>
                                  </p:childTnLst>
                                </p:cTn>
                              </p:par>
                              <p:par>
                                <p:cTn id="25" presetID="22" presetClass="entr" presetSubtype="4"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down)">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arn(inVertical)">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barn(inVertical)">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2" descr="http://fotoham.ru/img/picture/Oct/20/049fa3dc1e0c049be7e4c3f47f3ce320/mini_1.jpg">
            <a:hlinkClick r:id="" action="ppaction://hlinkshowjump?jump=nextslide"/>
          </p:cNvPr>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7380312" y="5157192"/>
            <a:ext cx="1569439" cy="1584176"/>
          </a:xfrm>
          <a:prstGeom prst="rect">
            <a:avLst/>
          </a:prstGeom>
          <a:noFill/>
        </p:spPr>
      </p:pic>
      <p:sp>
        <p:nvSpPr>
          <p:cNvPr id="40" name="Прямоугольник 39"/>
          <p:cNvSpPr/>
          <p:nvPr/>
        </p:nvSpPr>
        <p:spPr>
          <a:xfrm>
            <a:off x="618837" y="3856530"/>
            <a:ext cx="4122827" cy="2473320"/>
          </a:xfrm>
          <a:prstGeom prst="rect">
            <a:avLst/>
          </a:prstGeom>
          <a:solidFill>
            <a:srgbClr val="D0E9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41" name="Picture 4" descr="http://www.pngall.com/wp-content/uploads/2016/04/Monitor-Free-Download-PNG.png"/>
          <p:cNvPicPr>
            <a:picLocks noChangeAspect="1" noChangeArrowheads="1"/>
          </p:cNvPicPr>
          <p:nvPr/>
        </p:nvPicPr>
        <p:blipFill>
          <a:blip r:embed="rId4" cstate="email"/>
          <a:srcRect/>
          <a:stretch>
            <a:fillRect/>
          </a:stretch>
        </p:blipFill>
        <p:spPr bwMode="auto">
          <a:xfrm>
            <a:off x="539552" y="3645024"/>
            <a:ext cx="4320480" cy="3212976"/>
          </a:xfrm>
          <a:prstGeom prst="rect">
            <a:avLst/>
          </a:prstGeom>
          <a:noFill/>
        </p:spPr>
      </p:pic>
      <p:grpSp>
        <p:nvGrpSpPr>
          <p:cNvPr id="44" name="Группа 43"/>
          <p:cNvGrpSpPr/>
          <p:nvPr/>
        </p:nvGrpSpPr>
        <p:grpSpPr>
          <a:xfrm>
            <a:off x="1331640" y="548680"/>
            <a:ext cx="6531024" cy="914400"/>
            <a:chOff x="1763688" y="548680"/>
            <a:chExt cx="6531024" cy="914400"/>
          </a:xfrm>
        </p:grpSpPr>
        <p:sp>
          <p:nvSpPr>
            <p:cNvPr id="45" name="Скругленный прямоугольник 44"/>
            <p:cNvSpPr/>
            <p:nvPr/>
          </p:nvSpPr>
          <p:spPr>
            <a:xfrm>
              <a:off x="1763688"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С</a:t>
              </a:r>
              <a:endParaRPr lang="ru-RU" sz="5400" b="1" dirty="0">
                <a:solidFill>
                  <a:srgbClr val="663300"/>
                </a:solidFill>
                <a:latin typeface="Comic Sans MS" pitchFamily="66" charset="0"/>
              </a:endParaRPr>
            </a:p>
          </p:txBody>
        </p:sp>
        <p:sp>
          <p:nvSpPr>
            <p:cNvPr id="46" name="Скругленный прямоугольник 45"/>
            <p:cNvSpPr/>
            <p:nvPr/>
          </p:nvSpPr>
          <p:spPr>
            <a:xfrm>
              <a:off x="2699792"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К</a:t>
              </a:r>
              <a:endParaRPr lang="ru-RU" sz="5400" b="1" dirty="0">
                <a:solidFill>
                  <a:srgbClr val="663300"/>
                </a:solidFill>
                <a:latin typeface="Comic Sans MS" pitchFamily="66" charset="0"/>
              </a:endParaRPr>
            </a:p>
          </p:txBody>
        </p:sp>
        <p:sp>
          <p:nvSpPr>
            <p:cNvPr id="47" name="Скругленный прямоугольник 46"/>
            <p:cNvSpPr/>
            <p:nvPr/>
          </p:nvSpPr>
          <p:spPr>
            <a:xfrm>
              <a:off x="3635896"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В</a:t>
              </a:r>
              <a:endParaRPr lang="ru-RU" sz="5400" b="1" dirty="0">
                <a:solidFill>
                  <a:srgbClr val="663300"/>
                </a:solidFill>
                <a:latin typeface="Comic Sans MS" pitchFamily="66" charset="0"/>
              </a:endParaRPr>
            </a:p>
          </p:txBody>
        </p:sp>
        <p:sp>
          <p:nvSpPr>
            <p:cNvPr id="48" name="Скругленный прямоугольник 47"/>
            <p:cNvSpPr/>
            <p:nvPr/>
          </p:nvSpPr>
          <p:spPr>
            <a:xfrm>
              <a:off x="4572000"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О</a:t>
              </a:r>
              <a:endParaRPr lang="ru-RU" sz="5400" b="1" dirty="0">
                <a:solidFill>
                  <a:srgbClr val="663300"/>
                </a:solidFill>
                <a:latin typeface="Comic Sans MS" pitchFamily="66" charset="0"/>
              </a:endParaRPr>
            </a:p>
          </p:txBody>
        </p:sp>
        <p:sp>
          <p:nvSpPr>
            <p:cNvPr id="49" name="Скругленный прямоугольник 48"/>
            <p:cNvSpPr/>
            <p:nvPr/>
          </p:nvSpPr>
          <p:spPr>
            <a:xfrm>
              <a:off x="5508104"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Р</a:t>
              </a:r>
              <a:endParaRPr lang="ru-RU" sz="5400" b="1" dirty="0">
                <a:solidFill>
                  <a:srgbClr val="663300"/>
                </a:solidFill>
                <a:latin typeface="Comic Sans MS" pitchFamily="66" charset="0"/>
              </a:endParaRPr>
            </a:p>
          </p:txBody>
        </p:sp>
        <p:sp>
          <p:nvSpPr>
            <p:cNvPr id="50" name="Скругленный прямоугольник 49"/>
            <p:cNvSpPr/>
            <p:nvPr/>
          </p:nvSpPr>
          <p:spPr>
            <a:xfrm>
              <a:off x="6444208"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Е</a:t>
              </a:r>
              <a:endParaRPr lang="ru-RU" sz="5400" b="1" dirty="0">
                <a:solidFill>
                  <a:srgbClr val="663300"/>
                </a:solidFill>
                <a:latin typeface="Comic Sans MS" pitchFamily="66" charset="0"/>
              </a:endParaRPr>
            </a:p>
          </p:txBody>
        </p:sp>
        <p:sp>
          <p:nvSpPr>
            <p:cNvPr id="51" name="Скругленный прямоугольник 50"/>
            <p:cNvSpPr/>
            <p:nvPr/>
          </p:nvSpPr>
          <p:spPr>
            <a:xfrm>
              <a:off x="7380312"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Ц</a:t>
              </a:r>
              <a:endParaRPr lang="ru-RU" sz="5400" b="1" dirty="0">
                <a:solidFill>
                  <a:srgbClr val="663300"/>
                </a:solidFill>
                <a:latin typeface="Comic Sans MS" pitchFamily="66" charset="0"/>
              </a:endParaRPr>
            </a:p>
          </p:txBody>
        </p:sp>
      </p:grpSp>
      <p:grpSp>
        <p:nvGrpSpPr>
          <p:cNvPr id="52" name="Группа 51"/>
          <p:cNvGrpSpPr/>
          <p:nvPr/>
        </p:nvGrpSpPr>
        <p:grpSpPr>
          <a:xfrm>
            <a:off x="1331640" y="548680"/>
            <a:ext cx="6531024" cy="914400"/>
            <a:chOff x="1763688" y="1556792"/>
            <a:chExt cx="6531024" cy="914400"/>
          </a:xfrm>
        </p:grpSpPr>
        <p:sp>
          <p:nvSpPr>
            <p:cNvPr id="53" name="Скругленный прямоугольник 52"/>
            <p:cNvSpPr/>
            <p:nvPr/>
          </p:nvSpPr>
          <p:spPr>
            <a:xfrm>
              <a:off x="1763688"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Ц</a:t>
              </a:r>
              <a:endParaRPr lang="ru-RU" sz="5400" b="1" dirty="0">
                <a:solidFill>
                  <a:srgbClr val="4F81BD">
                    <a:lumMod val="75000"/>
                  </a:srgbClr>
                </a:solidFill>
                <a:latin typeface="Comic Sans MS" pitchFamily="66" charset="0"/>
              </a:endParaRPr>
            </a:p>
          </p:txBody>
        </p:sp>
        <p:sp>
          <p:nvSpPr>
            <p:cNvPr id="54" name="Скругленный прямоугольник 53"/>
            <p:cNvSpPr/>
            <p:nvPr/>
          </p:nvSpPr>
          <p:spPr>
            <a:xfrm>
              <a:off x="2699792"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Е</a:t>
              </a:r>
              <a:endParaRPr lang="ru-RU" sz="5400" b="1" dirty="0">
                <a:solidFill>
                  <a:srgbClr val="4F81BD">
                    <a:lumMod val="75000"/>
                  </a:srgbClr>
                </a:solidFill>
                <a:latin typeface="Comic Sans MS" pitchFamily="66" charset="0"/>
              </a:endParaRPr>
            </a:p>
          </p:txBody>
        </p:sp>
        <p:sp>
          <p:nvSpPr>
            <p:cNvPr id="55" name="Скругленный прямоугольник 54"/>
            <p:cNvSpPr/>
            <p:nvPr/>
          </p:nvSpPr>
          <p:spPr>
            <a:xfrm>
              <a:off x="3635896"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Р</a:t>
              </a:r>
              <a:endParaRPr lang="ru-RU" sz="5400" b="1" dirty="0">
                <a:solidFill>
                  <a:srgbClr val="4F81BD">
                    <a:lumMod val="75000"/>
                  </a:srgbClr>
                </a:solidFill>
                <a:latin typeface="Comic Sans MS" pitchFamily="66" charset="0"/>
              </a:endParaRPr>
            </a:p>
          </p:txBody>
        </p:sp>
        <p:sp>
          <p:nvSpPr>
            <p:cNvPr id="56" name="Скругленный прямоугольник 55"/>
            <p:cNvSpPr/>
            <p:nvPr/>
          </p:nvSpPr>
          <p:spPr>
            <a:xfrm>
              <a:off x="4572000"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В</a:t>
              </a:r>
              <a:endParaRPr lang="ru-RU" sz="5400" b="1" dirty="0">
                <a:solidFill>
                  <a:srgbClr val="4F81BD">
                    <a:lumMod val="75000"/>
                  </a:srgbClr>
                </a:solidFill>
                <a:latin typeface="Comic Sans MS" pitchFamily="66" charset="0"/>
              </a:endParaRPr>
            </a:p>
          </p:txBody>
        </p:sp>
        <p:sp>
          <p:nvSpPr>
            <p:cNvPr id="57" name="Скругленный прямоугольник 56"/>
            <p:cNvSpPr/>
            <p:nvPr/>
          </p:nvSpPr>
          <p:spPr>
            <a:xfrm>
              <a:off x="5508104"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О</a:t>
              </a:r>
              <a:endParaRPr lang="ru-RU" sz="5400" b="1" dirty="0">
                <a:solidFill>
                  <a:srgbClr val="4F81BD">
                    <a:lumMod val="75000"/>
                  </a:srgbClr>
                </a:solidFill>
                <a:latin typeface="Comic Sans MS" pitchFamily="66" charset="0"/>
              </a:endParaRPr>
            </a:p>
          </p:txBody>
        </p:sp>
        <p:sp>
          <p:nvSpPr>
            <p:cNvPr id="58" name="Скругленный прямоугольник 57"/>
            <p:cNvSpPr/>
            <p:nvPr/>
          </p:nvSpPr>
          <p:spPr>
            <a:xfrm>
              <a:off x="6444208"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С</a:t>
              </a:r>
              <a:endParaRPr lang="ru-RU" sz="5400" b="1" dirty="0">
                <a:solidFill>
                  <a:srgbClr val="4F81BD">
                    <a:lumMod val="75000"/>
                  </a:srgbClr>
                </a:solidFill>
                <a:latin typeface="Comic Sans MS" pitchFamily="66" charset="0"/>
              </a:endParaRPr>
            </a:p>
          </p:txBody>
        </p:sp>
        <p:sp>
          <p:nvSpPr>
            <p:cNvPr id="59" name="Скругленный прямоугольник 58"/>
            <p:cNvSpPr/>
            <p:nvPr/>
          </p:nvSpPr>
          <p:spPr>
            <a:xfrm>
              <a:off x="7380312"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К</a:t>
              </a:r>
              <a:endParaRPr lang="ru-RU" sz="5400" b="1" dirty="0">
                <a:solidFill>
                  <a:srgbClr val="4F81BD">
                    <a:lumMod val="75000"/>
                  </a:srgbClr>
                </a:solidFill>
                <a:latin typeface="Comic Sans MS" pitchFamily="66" charset="0"/>
              </a:endParaRPr>
            </a:p>
          </p:txBody>
        </p:sp>
      </p:grpSp>
      <p:sp>
        <p:nvSpPr>
          <p:cNvPr id="60" name="Прямоугольник 59"/>
          <p:cNvSpPr/>
          <p:nvPr/>
        </p:nvSpPr>
        <p:spPr>
          <a:xfrm>
            <a:off x="1331640" y="548680"/>
            <a:ext cx="6552728" cy="936104"/>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6146" name="Picture 2" descr="http://mtdata.ru/u4/photoD506/20876137587-0/original.jpg"/>
          <p:cNvPicPr>
            <a:picLocks noChangeAspect="1" noChangeArrowheads="1"/>
          </p:cNvPicPr>
          <p:nvPr/>
        </p:nvPicPr>
        <p:blipFill>
          <a:blip r:embed="rId5" cstate="email"/>
          <a:srcRect/>
          <a:stretch>
            <a:fillRect/>
          </a:stretch>
        </p:blipFill>
        <p:spPr bwMode="auto">
          <a:xfrm>
            <a:off x="755576" y="3861048"/>
            <a:ext cx="3905270" cy="2304256"/>
          </a:xfrm>
          <a:prstGeom prst="rect">
            <a:avLst/>
          </a:prstGeom>
          <a:noFill/>
        </p:spPr>
      </p:pic>
      <p:grpSp>
        <p:nvGrpSpPr>
          <p:cNvPr id="62" name="Группа 61"/>
          <p:cNvGrpSpPr/>
          <p:nvPr/>
        </p:nvGrpSpPr>
        <p:grpSpPr>
          <a:xfrm>
            <a:off x="1331640" y="1916832"/>
            <a:ext cx="6531024" cy="914400"/>
            <a:chOff x="1763688" y="548680"/>
            <a:chExt cx="6531024" cy="914400"/>
          </a:xfrm>
        </p:grpSpPr>
        <p:sp>
          <p:nvSpPr>
            <p:cNvPr id="63" name="Скругленный прямоугольник 62"/>
            <p:cNvSpPr/>
            <p:nvPr/>
          </p:nvSpPr>
          <p:spPr>
            <a:xfrm>
              <a:off x="1763688"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С</a:t>
              </a:r>
              <a:endParaRPr lang="ru-RU" sz="5400" b="1" dirty="0">
                <a:solidFill>
                  <a:srgbClr val="663300"/>
                </a:solidFill>
                <a:latin typeface="Comic Sans MS" pitchFamily="66" charset="0"/>
              </a:endParaRPr>
            </a:p>
          </p:txBody>
        </p:sp>
        <p:sp>
          <p:nvSpPr>
            <p:cNvPr id="64" name="Скругленный прямоугольник 63"/>
            <p:cNvSpPr/>
            <p:nvPr/>
          </p:nvSpPr>
          <p:spPr>
            <a:xfrm>
              <a:off x="2699792"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Н</a:t>
              </a:r>
              <a:endParaRPr lang="ru-RU" sz="5400" b="1" dirty="0">
                <a:solidFill>
                  <a:srgbClr val="663300"/>
                </a:solidFill>
                <a:latin typeface="Comic Sans MS" pitchFamily="66" charset="0"/>
              </a:endParaRPr>
            </a:p>
          </p:txBody>
        </p:sp>
        <p:sp>
          <p:nvSpPr>
            <p:cNvPr id="65" name="Скругленный прямоугольник 64"/>
            <p:cNvSpPr/>
            <p:nvPr/>
          </p:nvSpPr>
          <p:spPr>
            <a:xfrm>
              <a:off x="3635896"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Е</a:t>
              </a:r>
              <a:endParaRPr lang="ru-RU" sz="5400" b="1" dirty="0">
                <a:solidFill>
                  <a:srgbClr val="663300"/>
                </a:solidFill>
                <a:latin typeface="Comic Sans MS" pitchFamily="66" charset="0"/>
              </a:endParaRPr>
            </a:p>
          </p:txBody>
        </p:sp>
        <p:sp>
          <p:nvSpPr>
            <p:cNvPr id="66" name="Скругленный прямоугольник 65"/>
            <p:cNvSpPr/>
            <p:nvPr/>
          </p:nvSpPr>
          <p:spPr>
            <a:xfrm>
              <a:off x="4572000"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Г</a:t>
              </a:r>
              <a:endParaRPr lang="ru-RU" sz="5400" b="1" dirty="0">
                <a:solidFill>
                  <a:srgbClr val="663300"/>
                </a:solidFill>
                <a:latin typeface="Comic Sans MS" pitchFamily="66" charset="0"/>
              </a:endParaRPr>
            </a:p>
          </p:txBody>
        </p:sp>
        <p:sp>
          <p:nvSpPr>
            <p:cNvPr id="67" name="Скругленный прямоугольник 66"/>
            <p:cNvSpPr/>
            <p:nvPr/>
          </p:nvSpPr>
          <p:spPr>
            <a:xfrm>
              <a:off x="5508104"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И</a:t>
              </a:r>
              <a:endParaRPr lang="ru-RU" sz="5400" b="1" dirty="0">
                <a:solidFill>
                  <a:srgbClr val="663300"/>
                </a:solidFill>
                <a:latin typeface="Comic Sans MS" pitchFamily="66" charset="0"/>
              </a:endParaRPr>
            </a:p>
          </p:txBody>
        </p:sp>
        <p:sp>
          <p:nvSpPr>
            <p:cNvPr id="68" name="Скругленный прямоугольник 67"/>
            <p:cNvSpPr/>
            <p:nvPr/>
          </p:nvSpPr>
          <p:spPr>
            <a:xfrm>
              <a:off x="6444208"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Р</a:t>
              </a:r>
              <a:endParaRPr lang="ru-RU" sz="5400" b="1" dirty="0">
                <a:solidFill>
                  <a:srgbClr val="663300"/>
                </a:solidFill>
                <a:latin typeface="Comic Sans MS" pitchFamily="66" charset="0"/>
              </a:endParaRPr>
            </a:p>
          </p:txBody>
        </p:sp>
        <p:sp>
          <p:nvSpPr>
            <p:cNvPr id="69" name="Скругленный прямоугольник 68"/>
            <p:cNvSpPr/>
            <p:nvPr/>
          </p:nvSpPr>
          <p:spPr>
            <a:xfrm>
              <a:off x="7380312" y="548680"/>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Ь</a:t>
              </a:r>
              <a:endParaRPr lang="ru-RU" sz="5400" b="1" dirty="0">
                <a:solidFill>
                  <a:srgbClr val="663300"/>
                </a:solidFill>
                <a:latin typeface="Comic Sans MS" pitchFamily="66" charset="0"/>
              </a:endParaRPr>
            </a:p>
          </p:txBody>
        </p:sp>
      </p:grpSp>
      <p:grpSp>
        <p:nvGrpSpPr>
          <p:cNvPr id="70" name="Группа 69"/>
          <p:cNvGrpSpPr/>
          <p:nvPr/>
        </p:nvGrpSpPr>
        <p:grpSpPr>
          <a:xfrm>
            <a:off x="1331640" y="1916832"/>
            <a:ext cx="6531024" cy="914400"/>
            <a:chOff x="1763688" y="1556792"/>
            <a:chExt cx="6531024" cy="914400"/>
          </a:xfrm>
        </p:grpSpPr>
        <p:sp>
          <p:nvSpPr>
            <p:cNvPr id="71" name="Скругленный прямоугольник 70"/>
            <p:cNvSpPr/>
            <p:nvPr/>
          </p:nvSpPr>
          <p:spPr>
            <a:xfrm>
              <a:off x="1763688"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Р</a:t>
              </a:r>
              <a:endParaRPr lang="ru-RU" sz="5400" b="1" dirty="0">
                <a:solidFill>
                  <a:srgbClr val="4F81BD">
                    <a:lumMod val="75000"/>
                  </a:srgbClr>
                </a:solidFill>
                <a:latin typeface="Comic Sans MS" pitchFamily="66" charset="0"/>
              </a:endParaRPr>
            </a:p>
          </p:txBody>
        </p:sp>
        <p:sp>
          <p:nvSpPr>
            <p:cNvPr id="72" name="Скругленный прямоугольник 71"/>
            <p:cNvSpPr/>
            <p:nvPr/>
          </p:nvSpPr>
          <p:spPr>
            <a:xfrm>
              <a:off x="2699792"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И</a:t>
              </a:r>
              <a:endParaRPr lang="ru-RU" sz="5400" b="1" dirty="0">
                <a:solidFill>
                  <a:srgbClr val="4F81BD">
                    <a:lumMod val="75000"/>
                  </a:srgbClr>
                </a:solidFill>
                <a:latin typeface="Comic Sans MS" pitchFamily="66" charset="0"/>
              </a:endParaRPr>
            </a:p>
          </p:txBody>
        </p:sp>
        <p:sp>
          <p:nvSpPr>
            <p:cNvPr id="73" name="Скругленный прямоугольник 72"/>
            <p:cNvSpPr/>
            <p:nvPr/>
          </p:nvSpPr>
          <p:spPr>
            <a:xfrm>
              <a:off x="3635896"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Н</a:t>
              </a:r>
              <a:endParaRPr lang="ru-RU" sz="5400" b="1" dirty="0">
                <a:solidFill>
                  <a:srgbClr val="4F81BD">
                    <a:lumMod val="75000"/>
                  </a:srgbClr>
                </a:solidFill>
                <a:latin typeface="Comic Sans MS" pitchFamily="66" charset="0"/>
              </a:endParaRPr>
            </a:p>
          </p:txBody>
        </p:sp>
        <p:sp>
          <p:nvSpPr>
            <p:cNvPr id="74" name="Скругленный прямоугольник 73"/>
            <p:cNvSpPr/>
            <p:nvPr/>
          </p:nvSpPr>
          <p:spPr>
            <a:xfrm>
              <a:off x="4572000"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Г</a:t>
              </a:r>
              <a:endParaRPr lang="ru-RU" sz="5400" b="1" dirty="0">
                <a:solidFill>
                  <a:srgbClr val="4F81BD">
                    <a:lumMod val="75000"/>
                  </a:srgbClr>
                </a:solidFill>
                <a:latin typeface="Comic Sans MS" pitchFamily="66" charset="0"/>
              </a:endParaRPr>
            </a:p>
          </p:txBody>
        </p:sp>
        <p:sp>
          <p:nvSpPr>
            <p:cNvPr id="75" name="Скругленный прямоугольник 74"/>
            <p:cNvSpPr/>
            <p:nvPr/>
          </p:nvSpPr>
          <p:spPr>
            <a:xfrm>
              <a:off x="5508104"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Е</a:t>
              </a:r>
              <a:endParaRPr lang="ru-RU" sz="5400" b="1" dirty="0">
                <a:solidFill>
                  <a:srgbClr val="4F81BD">
                    <a:lumMod val="75000"/>
                  </a:srgbClr>
                </a:solidFill>
                <a:latin typeface="Comic Sans MS" pitchFamily="66" charset="0"/>
              </a:endParaRPr>
            </a:p>
          </p:txBody>
        </p:sp>
        <p:sp>
          <p:nvSpPr>
            <p:cNvPr id="76" name="Скругленный прямоугольник 75"/>
            <p:cNvSpPr/>
            <p:nvPr/>
          </p:nvSpPr>
          <p:spPr>
            <a:xfrm>
              <a:off x="6444208"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С</a:t>
              </a:r>
              <a:endParaRPr lang="ru-RU" sz="5400" b="1" dirty="0">
                <a:solidFill>
                  <a:srgbClr val="4F81BD">
                    <a:lumMod val="75000"/>
                  </a:srgbClr>
                </a:solidFill>
                <a:latin typeface="Comic Sans MS" pitchFamily="66" charset="0"/>
              </a:endParaRPr>
            </a:p>
          </p:txBody>
        </p:sp>
        <p:sp>
          <p:nvSpPr>
            <p:cNvPr id="77" name="Скругленный прямоугольник 76"/>
            <p:cNvSpPr/>
            <p:nvPr/>
          </p:nvSpPr>
          <p:spPr>
            <a:xfrm>
              <a:off x="7380312" y="155679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Ь</a:t>
              </a:r>
              <a:endParaRPr lang="ru-RU" sz="5400" b="1" dirty="0">
                <a:solidFill>
                  <a:srgbClr val="4F81BD">
                    <a:lumMod val="75000"/>
                  </a:srgbClr>
                </a:solidFill>
                <a:latin typeface="Comic Sans MS" pitchFamily="66" charset="0"/>
              </a:endParaRPr>
            </a:p>
          </p:txBody>
        </p:sp>
      </p:grpSp>
      <p:sp>
        <p:nvSpPr>
          <p:cNvPr id="78" name="Прямоугольник 77"/>
          <p:cNvSpPr/>
          <p:nvPr/>
        </p:nvSpPr>
        <p:spPr>
          <a:xfrm>
            <a:off x="1259632" y="1916832"/>
            <a:ext cx="6552728" cy="936104"/>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6148" name="Picture 4" descr="http://www.rbcu.ru/upload/iblock/489/IMG_1335.jpg"/>
          <p:cNvPicPr>
            <a:picLocks noChangeAspect="1" noChangeArrowheads="1"/>
          </p:cNvPicPr>
          <p:nvPr/>
        </p:nvPicPr>
        <p:blipFill>
          <a:blip r:embed="rId6" cstate="email"/>
          <a:srcRect/>
          <a:stretch>
            <a:fillRect/>
          </a:stretch>
        </p:blipFill>
        <p:spPr bwMode="auto">
          <a:xfrm>
            <a:off x="755576" y="3861048"/>
            <a:ext cx="3888432" cy="2340234"/>
          </a:xfrm>
          <a:prstGeom prst="rect">
            <a:avLst/>
          </a:prstGeom>
          <a:noFill/>
        </p:spPr>
      </p:pic>
    </p:spTree>
    <p:extLst>
      <p:ext uri="{BB962C8B-B14F-4D97-AF65-F5344CB8AC3E}">
        <p14:creationId xmlns:p14="http://schemas.microsoft.com/office/powerpoint/2010/main" val="2642619722"/>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60"/>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nodeType="clickEffect">
                                  <p:stCondLst>
                                    <p:cond delay="0"/>
                                  </p:stCondLst>
                                  <p:childTnLst>
                                    <p:anim calcmode="lin" valueType="num">
                                      <p:cBhvr>
                                        <p:cTn id="6" dur="500"/>
                                        <p:tgtEl>
                                          <p:spTgt spid="52"/>
                                        </p:tgtEl>
                                        <p:attrNameLst>
                                          <p:attrName>ppt_w</p:attrName>
                                        </p:attrNameLst>
                                      </p:cBhvr>
                                      <p:tavLst>
                                        <p:tav tm="0">
                                          <p:val>
                                            <p:strVal val="ppt_w"/>
                                          </p:val>
                                        </p:tav>
                                        <p:tav tm="100000">
                                          <p:val>
                                            <p:strVal val="ppt_w"/>
                                          </p:val>
                                        </p:tav>
                                      </p:tavLst>
                                    </p:anim>
                                    <p:anim calcmode="lin" valueType="num">
                                      <p:cBhvr>
                                        <p:cTn id="7" dur="500"/>
                                        <p:tgtEl>
                                          <p:spTgt spid="52"/>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52"/>
                                        </p:tgtEl>
                                        <p:attrNameLst>
                                          <p:attrName>style.visibility</p:attrName>
                                        </p:attrNameLst>
                                      </p:cBhvr>
                                      <p:to>
                                        <p:strVal val="hidden"/>
                                      </p:to>
                                    </p:set>
                                  </p:childTnLst>
                                </p:cTn>
                              </p:par>
                              <p:par>
                                <p:cTn id="9" presetID="19" presetClass="entr" presetSubtype="5"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500" fill="hold"/>
                                        <p:tgtEl>
                                          <p:spTgt spid="44"/>
                                        </p:tgtEl>
                                        <p:attrNameLst>
                                          <p:attrName>ppt_w</p:attrName>
                                        </p:attrNameLst>
                                      </p:cBhvr>
                                      <p:tavLst>
                                        <p:tav tm="0">
                                          <p:val>
                                            <p:strVal val="#ppt_w"/>
                                          </p:val>
                                        </p:tav>
                                        <p:tav tm="100000">
                                          <p:val>
                                            <p:strVal val="#ppt_w"/>
                                          </p:val>
                                        </p:tav>
                                      </p:tavLst>
                                    </p:anim>
                                    <p:anim calcmode="lin" valueType="num">
                                      <p:cBhvr>
                                        <p:cTn id="12" dur="500" fill="hold"/>
                                        <p:tgtEl>
                                          <p:spTgt spid="44"/>
                                        </p:tgtEl>
                                        <p:attrNameLst>
                                          <p:attrName>ppt_h</p:attrName>
                                        </p:attrNameLst>
                                      </p:cBhvr>
                                      <p:tavLst>
                                        <p:tav tm="0" fmla="#ppt_h*sin(2.5*pi*$)">
                                          <p:val>
                                            <p:fltVal val="0"/>
                                          </p:val>
                                        </p:tav>
                                        <p:tav tm="100000">
                                          <p:val>
                                            <p:fltVal val="1"/>
                                          </p:val>
                                        </p:tav>
                                      </p:tavLst>
                                    </p:anim>
                                  </p:childTnLst>
                                </p:cTn>
                              </p:par>
                              <p:par>
                                <p:cTn id="13" presetID="53" presetClass="entr" presetSubtype="0" fill="hold" nodeType="withEffect">
                                  <p:stCondLst>
                                    <p:cond delay="0"/>
                                  </p:stCondLst>
                                  <p:childTnLst>
                                    <p:set>
                                      <p:cBhvr>
                                        <p:cTn id="14" dur="1" fill="hold">
                                          <p:stCondLst>
                                            <p:cond delay="0"/>
                                          </p:stCondLst>
                                        </p:cTn>
                                        <p:tgtEl>
                                          <p:spTgt spid="6146"/>
                                        </p:tgtEl>
                                        <p:attrNameLst>
                                          <p:attrName>style.visibility</p:attrName>
                                        </p:attrNameLst>
                                      </p:cBhvr>
                                      <p:to>
                                        <p:strVal val="visible"/>
                                      </p:to>
                                    </p:set>
                                    <p:anim calcmode="lin" valueType="num">
                                      <p:cBhvr>
                                        <p:cTn id="15" dur="1000" fill="hold"/>
                                        <p:tgtEl>
                                          <p:spTgt spid="6146"/>
                                        </p:tgtEl>
                                        <p:attrNameLst>
                                          <p:attrName>ppt_w</p:attrName>
                                        </p:attrNameLst>
                                      </p:cBhvr>
                                      <p:tavLst>
                                        <p:tav tm="0">
                                          <p:val>
                                            <p:fltVal val="0"/>
                                          </p:val>
                                        </p:tav>
                                        <p:tav tm="100000">
                                          <p:val>
                                            <p:strVal val="#ppt_w"/>
                                          </p:val>
                                        </p:tav>
                                      </p:tavLst>
                                    </p:anim>
                                    <p:anim calcmode="lin" valueType="num">
                                      <p:cBhvr>
                                        <p:cTn id="16" dur="1000" fill="hold"/>
                                        <p:tgtEl>
                                          <p:spTgt spid="6146"/>
                                        </p:tgtEl>
                                        <p:attrNameLst>
                                          <p:attrName>ppt_h</p:attrName>
                                        </p:attrNameLst>
                                      </p:cBhvr>
                                      <p:tavLst>
                                        <p:tav tm="0">
                                          <p:val>
                                            <p:fltVal val="0"/>
                                          </p:val>
                                        </p:tav>
                                        <p:tav tm="100000">
                                          <p:val>
                                            <p:strVal val="#ppt_h"/>
                                          </p:val>
                                        </p:tav>
                                      </p:tavLst>
                                    </p:anim>
                                    <p:animEffect transition="in" filter="fade">
                                      <p:cBhvr>
                                        <p:cTn id="17" dur="1000"/>
                                        <p:tgtEl>
                                          <p:spTgt spid="6146"/>
                                        </p:tgtEl>
                                      </p:cBhvr>
                                    </p:animEffect>
                                  </p:childTnLst>
                                </p:cTn>
                              </p:par>
                            </p:childTnLst>
                          </p:cTn>
                        </p:par>
                      </p:childTnLst>
                    </p:cTn>
                  </p:par>
                  <p:par>
                    <p:cTn id="18" fill="hold">
                      <p:stCondLst>
                        <p:cond delay="indefinite"/>
                      </p:stCondLst>
                      <p:childTnLst>
                        <p:par>
                          <p:cTn id="19" fill="hold">
                            <p:stCondLst>
                              <p:cond delay="0"/>
                            </p:stCondLst>
                            <p:childTnLst>
                              <p:par>
                                <p:cTn id="20" presetID="19" presetClass="exit" presetSubtype="5" fill="hold" nodeType="clickEffect">
                                  <p:stCondLst>
                                    <p:cond delay="0"/>
                                  </p:stCondLst>
                                  <p:childTnLst>
                                    <p:anim calcmode="lin" valueType="num">
                                      <p:cBhvr>
                                        <p:cTn id="21" dur="500"/>
                                        <p:tgtEl>
                                          <p:spTgt spid="44"/>
                                        </p:tgtEl>
                                        <p:attrNameLst>
                                          <p:attrName>ppt_w</p:attrName>
                                        </p:attrNameLst>
                                      </p:cBhvr>
                                      <p:tavLst>
                                        <p:tav tm="0">
                                          <p:val>
                                            <p:strVal val="ppt_w"/>
                                          </p:val>
                                        </p:tav>
                                        <p:tav tm="100000">
                                          <p:val>
                                            <p:strVal val="ppt_w"/>
                                          </p:val>
                                        </p:tav>
                                      </p:tavLst>
                                    </p:anim>
                                    <p:anim calcmode="lin" valueType="num">
                                      <p:cBhvr>
                                        <p:cTn id="22" dur="500"/>
                                        <p:tgtEl>
                                          <p:spTgt spid="44"/>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3" dur="1" fill="hold">
                                          <p:stCondLst>
                                            <p:cond delay="499"/>
                                          </p:stCondLst>
                                        </p:cTn>
                                        <p:tgtEl>
                                          <p:spTgt spid="44"/>
                                        </p:tgtEl>
                                        <p:attrNameLst>
                                          <p:attrName>style.visibility</p:attrName>
                                        </p:attrNameLst>
                                      </p:cBhvr>
                                      <p:to>
                                        <p:strVal val="hidden"/>
                                      </p:to>
                                    </p:set>
                                  </p:childTnLst>
                                </p:cTn>
                              </p:par>
                              <p:par>
                                <p:cTn id="24" presetID="19" presetClass="entr" presetSubtype="5"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strVal val="#ppt_w"/>
                                          </p:val>
                                        </p:tav>
                                        <p:tav tm="100000">
                                          <p:val>
                                            <p:strVal val="#ppt_w"/>
                                          </p:val>
                                        </p:tav>
                                      </p:tavLst>
                                    </p:anim>
                                    <p:anim calcmode="lin" valueType="num">
                                      <p:cBhvr>
                                        <p:cTn id="27" dur="500" fill="hold"/>
                                        <p:tgtEl>
                                          <p:spTgt spid="52"/>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60"/>
                  </p:tgtEl>
                </p:cond>
              </p:nextCondLst>
            </p:seq>
            <p:seq concurrent="1" nextAc="seek">
              <p:cTn id="28" restart="whenNotActive" fill="hold" evtFilter="cancelBubble" nodeType="interactiveSeq">
                <p:stCondLst>
                  <p:cond evt="onClick" delay="0">
                    <p:tgtEl>
                      <p:spTgt spid="6146"/>
                    </p:tgtEl>
                  </p:cond>
                </p:stCondLst>
                <p:endSync evt="end" delay="0">
                  <p:rtn val="all"/>
                </p:endSync>
                <p:childTnLst>
                  <p:par>
                    <p:cTn id="29" fill="hold">
                      <p:stCondLst>
                        <p:cond delay="0"/>
                      </p:stCondLst>
                      <p:childTnLst>
                        <p:par>
                          <p:cTn id="30" fill="hold">
                            <p:stCondLst>
                              <p:cond delay="0"/>
                            </p:stCondLst>
                            <p:childTnLst>
                              <p:par>
                                <p:cTn id="31" presetID="53" presetClass="exit" presetSubtype="0" fill="hold" nodeType="clickEffect">
                                  <p:stCondLst>
                                    <p:cond delay="0"/>
                                  </p:stCondLst>
                                  <p:childTnLst>
                                    <p:anim calcmode="lin" valueType="num">
                                      <p:cBhvr>
                                        <p:cTn id="32" dur="1000"/>
                                        <p:tgtEl>
                                          <p:spTgt spid="6146"/>
                                        </p:tgtEl>
                                        <p:attrNameLst>
                                          <p:attrName>ppt_w</p:attrName>
                                        </p:attrNameLst>
                                      </p:cBhvr>
                                      <p:tavLst>
                                        <p:tav tm="0">
                                          <p:val>
                                            <p:strVal val="ppt_w"/>
                                          </p:val>
                                        </p:tav>
                                        <p:tav tm="100000">
                                          <p:val>
                                            <p:fltVal val="0"/>
                                          </p:val>
                                        </p:tav>
                                      </p:tavLst>
                                    </p:anim>
                                    <p:anim calcmode="lin" valueType="num">
                                      <p:cBhvr>
                                        <p:cTn id="33" dur="1000"/>
                                        <p:tgtEl>
                                          <p:spTgt spid="6146"/>
                                        </p:tgtEl>
                                        <p:attrNameLst>
                                          <p:attrName>ppt_h</p:attrName>
                                        </p:attrNameLst>
                                      </p:cBhvr>
                                      <p:tavLst>
                                        <p:tav tm="0">
                                          <p:val>
                                            <p:strVal val="ppt_h"/>
                                          </p:val>
                                        </p:tav>
                                        <p:tav tm="100000">
                                          <p:val>
                                            <p:fltVal val="0"/>
                                          </p:val>
                                        </p:tav>
                                      </p:tavLst>
                                    </p:anim>
                                    <p:animEffect transition="out" filter="fade">
                                      <p:cBhvr>
                                        <p:cTn id="34" dur="1000"/>
                                        <p:tgtEl>
                                          <p:spTgt spid="6146"/>
                                        </p:tgtEl>
                                      </p:cBhvr>
                                    </p:animEffect>
                                    <p:set>
                                      <p:cBhvr>
                                        <p:cTn id="35" dur="1" fill="hold">
                                          <p:stCondLst>
                                            <p:cond delay="999"/>
                                          </p:stCondLst>
                                        </p:cTn>
                                        <p:tgtEl>
                                          <p:spTgt spid="6146"/>
                                        </p:tgtEl>
                                        <p:attrNameLst>
                                          <p:attrName>style.visibility</p:attrName>
                                        </p:attrNameLst>
                                      </p:cBhvr>
                                      <p:to>
                                        <p:strVal val="hidden"/>
                                      </p:to>
                                    </p:set>
                                  </p:childTnLst>
                                </p:cTn>
                              </p:par>
                            </p:childTnLst>
                          </p:cTn>
                        </p:par>
                      </p:childTnLst>
                    </p:cTn>
                  </p:par>
                </p:childTnLst>
              </p:cTn>
              <p:nextCondLst>
                <p:cond evt="onClick" delay="0">
                  <p:tgtEl>
                    <p:spTgt spid="6146"/>
                  </p:tgtEl>
                </p:cond>
              </p:nextCondLst>
            </p:seq>
            <p:seq concurrent="1" nextAc="seek">
              <p:cTn id="36" restart="whenNotActive" fill="hold" evtFilter="cancelBubble" nodeType="interactiveSeq">
                <p:stCondLst>
                  <p:cond evt="onClick" delay="0">
                    <p:tgtEl>
                      <p:spTgt spid="78"/>
                    </p:tgtEl>
                  </p:cond>
                </p:stCondLst>
                <p:endSync evt="end" delay="0">
                  <p:rtn val="all"/>
                </p:endSync>
                <p:childTnLst>
                  <p:par>
                    <p:cTn id="37" fill="hold">
                      <p:stCondLst>
                        <p:cond delay="0"/>
                      </p:stCondLst>
                      <p:childTnLst>
                        <p:par>
                          <p:cTn id="38" fill="hold">
                            <p:stCondLst>
                              <p:cond delay="0"/>
                            </p:stCondLst>
                            <p:childTnLst>
                              <p:par>
                                <p:cTn id="39" presetID="19" presetClass="exit" presetSubtype="5" fill="hold" nodeType="clickEffect">
                                  <p:stCondLst>
                                    <p:cond delay="0"/>
                                  </p:stCondLst>
                                  <p:childTnLst>
                                    <p:anim calcmode="lin" valueType="num">
                                      <p:cBhvr>
                                        <p:cTn id="40" dur="500"/>
                                        <p:tgtEl>
                                          <p:spTgt spid="70"/>
                                        </p:tgtEl>
                                        <p:attrNameLst>
                                          <p:attrName>ppt_w</p:attrName>
                                        </p:attrNameLst>
                                      </p:cBhvr>
                                      <p:tavLst>
                                        <p:tav tm="0">
                                          <p:val>
                                            <p:strVal val="ppt_w"/>
                                          </p:val>
                                        </p:tav>
                                        <p:tav tm="100000">
                                          <p:val>
                                            <p:strVal val="ppt_w"/>
                                          </p:val>
                                        </p:tav>
                                      </p:tavLst>
                                    </p:anim>
                                    <p:anim calcmode="lin" valueType="num">
                                      <p:cBhvr>
                                        <p:cTn id="41" dur="500"/>
                                        <p:tgtEl>
                                          <p:spTgt spid="7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42" dur="1" fill="hold">
                                          <p:stCondLst>
                                            <p:cond delay="499"/>
                                          </p:stCondLst>
                                        </p:cTn>
                                        <p:tgtEl>
                                          <p:spTgt spid="70"/>
                                        </p:tgtEl>
                                        <p:attrNameLst>
                                          <p:attrName>style.visibility</p:attrName>
                                        </p:attrNameLst>
                                      </p:cBhvr>
                                      <p:to>
                                        <p:strVal val="hidden"/>
                                      </p:to>
                                    </p:set>
                                  </p:childTnLst>
                                </p:cTn>
                              </p:par>
                              <p:par>
                                <p:cTn id="43" presetID="19" presetClass="entr" presetSubtype="5" fill="hold" nodeType="with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p:cTn id="45" dur="500" fill="hold"/>
                                        <p:tgtEl>
                                          <p:spTgt spid="62"/>
                                        </p:tgtEl>
                                        <p:attrNameLst>
                                          <p:attrName>ppt_w</p:attrName>
                                        </p:attrNameLst>
                                      </p:cBhvr>
                                      <p:tavLst>
                                        <p:tav tm="0">
                                          <p:val>
                                            <p:strVal val="#ppt_w"/>
                                          </p:val>
                                        </p:tav>
                                        <p:tav tm="100000">
                                          <p:val>
                                            <p:strVal val="#ppt_w"/>
                                          </p:val>
                                        </p:tav>
                                      </p:tavLst>
                                    </p:anim>
                                    <p:anim calcmode="lin" valueType="num">
                                      <p:cBhvr>
                                        <p:cTn id="46" dur="500" fill="hold"/>
                                        <p:tgtEl>
                                          <p:spTgt spid="62"/>
                                        </p:tgtEl>
                                        <p:attrNameLst>
                                          <p:attrName>ppt_h</p:attrName>
                                        </p:attrNameLst>
                                      </p:cBhvr>
                                      <p:tavLst>
                                        <p:tav tm="0" fmla="#ppt_h*sin(2.5*pi*$)">
                                          <p:val>
                                            <p:fltVal val="0"/>
                                          </p:val>
                                        </p:tav>
                                        <p:tav tm="100000">
                                          <p:val>
                                            <p:fltVal val="1"/>
                                          </p:val>
                                        </p:tav>
                                      </p:tavLst>
                                    </p:anim>
                                  </p:childTnLst>
                                </p:cTn>
                              </p:par>
                              <p:par>
                                <p:cTn id="47" presetID="53" presetClass="entr" presetSubtype="0" fill="hold" nodeType="withEffect">
                                  <p:stCondLst>
                                    <p:cond delay="0"/>
                                  </p:stCondLst>
                                  <p:childTnLst>
                                    <p:set>
                                      <p:cBhvr>
                                        <p:cTn id="48" dur="1" fill="hold">
                                          <p:stCondLst>
                                            <p:cond delay="0"/>
                                          </p:stCondLst>
                                        </p:cTn>
                                        <p:tgtEl>
                                          <p:spTgt spid="6148"/>
                                        </p:tgtEl>
                                        <p:attrNameLst>
                                          <p:attrName>style.visibility</p:attrName>
                                        </p:attrNameLst>
                                      </p:cBhvr>
                                      <p:to>
                                        <p:strVal val="visible"/>
                                      </p:to>
                                    </p:set>
                                    <p:anim calcmode="lin" valueType="num">
                                      <p:cBhvr>
                                        <p:cTn id="49" dur="1000" fill="hold"/>
                                        <p:tgtEl>
                                          <p:spTgt spid="6148"/>
                                        </p:tgtEl>
                                        <p:attrNameLst>
                                          <p:attrName>ppt_w</p:attrName>
                                        </p:attrNameLst>
                                      </p:cBhvr>
                                      <p:tavLst>
                                        <p:tav tm="0">
                                          <p:val>
                                            <p:fltVal val="0"/>
                                          </p:val>
                                        </p:tav>
                                        <p:tav tm="100000">
                                          <p:val>
                                            <p:strVal val="#ppt_w"/>
                                          </p:val>
                                        </p:tav>
                                      </p:tavLst>
                                    </p:anim>
                                    <p:anim calcmode="lin" valueType="num">
                                      <p:cBhvr>
                                        <p:cTn id="50" dur="1000" fill="hold"/>
                                        <p:tgtEl>
                                          <p:spTgt spid="6148"/>
                                        </p:tgtEl>
                                        <p:attrNameLst>
                                          <p:attrName>ppt_h</p:attrName>
                                        </p:attrNameLst>
                                      </p:cBhvr>
                                      <p:tavLst>
                                        <p:tav tm="0">
                                          <p:val>
                                            <p:fltVal val="0"/>
                                          </p:val>
                                        </p:tav>
                                        <p:tav tm="100000">
                                          <p:val>
                                            <p:strVal val="#ppt_h"/>
                                          </p:val>
                                        </p:tav>
                                      </p:tavLst>
                                    </p:anim>
                                    <p:animEffect transition="in" filter="fade">
                                      <p:cBhvr>
                                        <p:cTn id="51" dur="1000"/>
                                        <p:tgtEl>
                                          <p:spTgt spid="6148"/>
                                        </p:tgtEl>
                                      </p:cBhvr>
                                    </p:animEffect>
                                  </p:childTnLst>
                                </p:cTn>
                              </p:par>
                            </p:childTnLst>
                          </p:cTn>
                        </p:par>
                      </p:childTnLst>
                    </p:cTn>
                  </p:par>
                  <p:par>
                    <p:cTn id="52" fill="hold">
                      <p:stCondLst>
                        <p:cond delay="indefinite"/>
                      </p:stCondLst>
                      <p:childTnLst>
                        <p:par>
                          <p:cTn id="53" fill="hold">
                            <p:stCondLst>
                              <p:cond delay="0"/>
                            </p:stCondLst>
                            <p:childTnLst>
                              <p:par>
                                <p:cTn id="54" presetID="19" presetClass="exit" presetSubtype="5" fill="hold" nodeType="clickEffect">
                                  <p:stCondLst>
                                    <p:cond delay="0"/>
                                  </p:stCondLst>
                                  <p:childTnLst>
                                    <p:anim calcmode="lin" valueType="num">
                                      <p:cBhvr>
                                        <p:cTn id="55" dur="500"/>
                                        <p:tgtEl>
                                          <p:spTgt spid="62"/>
                                        </p:tgtEl>
                                        <p:attrNameLst>
                                          <p:attrName>ppt_w</p:attrName>
                                        </p:attrNameLst>
                                      </p:cBhvr>
                                      <p:tavLst>
                                        <p:tav tm="0">
                                          <p:val>
                                            <p:strVal val="ppt_w"/>
                                          </p:val>
                                        </p:tav>
                                        <p:tav tm="100000">
                                          <p:val>
                                            <p:strVal val="ppt_w"/>
                                          </p:val>
                                        </p:tav>
                                      </p:tavLst>
                                    </p:anim>
                                    <p:anim calcmode="lin" valueType="num">
                                      <p:cBhvr>
                                        <p:cTn id="56" dur="500"/>
                                        <p:tgtEl>
                                          <p:spTgt spid="62"/>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57" dur="1" fill="hold">
                                          <p:stCondLst>
                                            <p:cond delay="499"/>
                                          </p:stCondLst>
                                        </p:cTn>
                                        <p:tgtEl>
                                          <p:spTgt spid="62"/>
                                        </p:tgtEl>
                                        <p:attrNameLst>
                                          <p:attrName>style.visibility</p:attrName>
                                        </p:attrNameLst>
                                      </p:cBhvr>
                                      <p:to>
                                        <p:strVal val="hidden"/>
                                      </p:to>
                                    </p:set>
                                  </p:childTnLst>
                                </p:cTn>
                              </p:par>
                              <p:par>
                                <p:cTn id="58" presetID="19" presetClass="entr" presetSubtype="5" fill="hold" nodeType="withEffect">
                                  <p:stCondLst>
                                    <p:cond delay="0"/>
                                  </p:stCondLst>
                                  <p:childTnLst>
                                    <p:set>
                                      <p:cBhvr>
                                        <p:cTn id="59" dur="1" fill="hold">
                                          <p:stCondLst>
                                            <p:cond delay="0"/>
                                          </p:stCondLst>
                                        </p:cTn>
                                        <p:tgtEl>
                                          <p:spTgt spid="70"/>
                                        </p:tgtEl>
                                        <p:attrNameLst>
                                          <p:attrName>style.visibility</p:attrName>
                                        </p:attrNameLst>
                                      </p:cBhvr>
                                      <p:to>
                                        <p:strVal val="visible"/>
                                      </p:to>
                                    </p:set>
                                    <p:anim calcmode="lin" valueType="num">
                                      <p:cBhvr>
                                        <p:cTn id="60" dur="500" fill="hold"/>
                                        <p:tgtEl>
                                          <p:spTgt spid="70"/>
                                        </p:tgtEl>
                                        <p:attrNameLst>
                                          <p:attrName>ppt_w</p:attrName>
                                        </p:attrNameLst>
                                      </p:cBhvr>
                                      <p:tavLst>
                                        <p:tav tm="0">
                                          <p:val>
                                            <p:strVal val="#ppt_w"/>
                                          </p:val>
                                        </p:tav>
                                        <p:tav tm="100000">
                                          <p:val>
                                            <p:strVal val="#ppt_w"/>
                                          </p:val>
                                        </p:tav>
                                      </p:tavLst>
                                    </p:anim>
                                    <p:anim calcmode="lin" valueType="num">
                                      <p:cBhvr>
                                        <p:cTn id="61" dur="500" fill="hold"/>
                                        <p:tgtEl>
                                          <p:spTgt spid="70"/>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78"/>
                  </p:tgtEl>
                </p:cond>
              </p:nextCondLst>
            </p:seq>
            <p:seq concurrent="1" nextAc="seek">
              <p:cTn id="62" restart="whenNotActive" fill="hold" evtFilter="cancelBubble" nodeType="interactiveSeq">
                <p:stCondLst>
                  <p:cond evt="onClick" delay="0">
                    <p:tgtEl>
                      <p:spTgt spid="6148"/>
                    </p:tgtEl>
                  </p:cond>
                </p:stCondLst>
                <p:endSync evt="end" delay="0">
                  <p:rtn val="all"/>
                </p:endSync>
                <p:childTnLst>
                  <p:par>
                    <p:cTn id="63" fill="hold">
                      <p:stCondLst>
                        <p:cond delay="0"/>
                      </p:stCondLst>
                      <p:childTnLst>
                        <p:par>
                          <p:cTn id="64" fill="hold">
                            <p:stCondLst>
                              <p:cond delay="0"/>
                            </p:stCondLst>
                            <p:childTnLst>
                              <p:par>
                                <p:cTn id="65" presetID="53" presetClass="exit" presetSubtype="0" fill="hold" nodeType="clickEffect">
                                  <p:stCondLst>
                                    <p:cond delay="0"/>
                                  </p:stCondLst>
                                  <p:childTnLst>
                                    <p:anim calcmode="lin" valueType="num">
                                      <p:cBhvr>
                                        <p:cTn id="66" dur="1000"/>
                                        <p:tgtEl>
                                          <p:spTgt spid="6148"/>
                                        </p:tgtEl>
                                        <p:attrNameLst>
                                          <p:attrName>ppt_w</p:attrName>
                                        </p:attrNameLst>
                                      </p:cBhvr>
                                      <p:tavLst>
                                        <p:tav tm="0">
                                          <p:val>
                                            <p:strVal val="ppt_w"/>
                                          </p:val>
                                        </p:tav>
                                        <p:tav tm="100000">
                                          <p:val>
                                            <p:fltVal val="0"/>
                                          </p:val>
                                        </p:tav>
                                      </p:tavLst>
                                    </p:anim>
                                    <p:anim calcmode="lin" valueType="num">
                                      <p:cBhvr>
                                        <p:cTn id="67" dur="1000"/>
                                        <p:tgtEl>
                                          <p:spTgt spid="6148"/>
                                        </p:tgtEl>
                                        <p:attrNameLst>
                                          <p:attrName>ppt_h</p:attrName>
                                        </p:attrNameLst>
                                      </p:cBhvr>
                                      <p:tavLst>
                                        <p:tav tm="0">
                                          <p:val>
                                            <p:strVal val="ppt_h"/>
                                          </p:val>
                                        </p:tav>
                                        <p:tav tm="100000">
                                          <p:val>
                                            <p:fltVal val="0"/>
                                          </p:val>
                                        </p:tav>
                                      </p:tavLst>
                                    </p:anim>
                                    <p:animEffect transition="out" filter="fade">
                                      <p:cBhvr>
                                        <p:cTn id="68" dur="1000"/>
                                        <p:tgtEl>
                                          <p:spTgt spid="6148"/>
                                        </p:tgtEl>
                                      </p:cBhvr>
                                    </p:animEffect>
                                    <p:set>
                                      <p:cBhvr>
                                        <p:cTn id="69" dur="1" fill="hold">
                                          <p:stCondLst>
                                            <p:cond delay="999"/>
                                          </p:stCondLst>
                                        </p:cTn>
                                        <p:tgtEl>
                                          <p:spTgt spid="6148"/>
                                        </p:tgtEl>
                                        <p:attrNameLst>
                                          <p:attrName>style.visibility</p:attrName>
                                        </p:attrNameLst>
                                      </p:cBhvr>
                                      <p:to>
                                        <p:strVal val="hidden"/>
                                      </p:to>
                                    </p:set>
                                  </p:childTnLst>
                                </p:cTn>
                              </p:par>
                            </p:childTnLst>
                          </p:cTn>
                        </p:par>
                      </p:childTnLst>
                    </p:cTn>
                  </p:par>
                </p:childTnLst>
              </p:cTn>
              <p:nextCondLst>
                <p:cond evt="onClick" delay="0">
                  <p:tgtEl>
                    <p:spTgt spid="6148"/>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Прямоугольник 15"/>
          <p:cNvSpPr/>
          <p:nvPr/>
        </p:nvSpPr>
        <p:spPr>
          <a:xfrm>
            <a:off x="618837" y="3856530"/>
            <a:ext cx="4122827" cy="2473320"/>
          </a:xfrm>
          <a:prstGeom prst="rect">
            <a:avLst/>
          </a:prstGeom>
          <a:solidFill>
            <a:srgbClr val="D0E9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17" name="Picture 4" descr="http://www.pngall.com/wp-content/uploads/2016/04/Monitor-Free-Download-PNG.png"/>
          <p:cNvPicPr>
            <a:picLocks noChangeAspect="1" noChangeArrowheads="1"/>
          </p:cNvPicPr>
          <p:nvPr/>
        </p:nvPicPr>
        <p:blipFill>
          <a:blip r:embed="rId3" cstate="email"/>
          <a:srcRect/>
          <a:stretch>
            <a:fillRect/>
          </a:stretch>
        </p:blipFill>
        <p:spPr bwMode="auto">
          <a:xfrm>
            <a:off x="539552" y="3645024"/>
            <a:ext cx="4320480" cy="3212976"/>
          </a:xfrm>
          <a:prstGeom prst="rect">
            <a:avLst/>
          </a:prstGeom>
          <a:noFill/>
        </p:spPr>
      </p:pic>
      <p:grpSp>
        <p:nvGrpSpPr>
          <p:cNvPr id="20" name="Группа 19"/>
          <p:cNvGrpSpPr/>
          <p:nvPr/>
        </p:nvGrpSpPr>
        <p:grpSpPr>
          <a:xfrm>
            <a:off x="1763688" y="548680"/>
            <a:ext cx="5594920" cy="914400"/>
            <a:chOff x="1763688" y="1844824"/>
            <a:chExt cx="5594920" cy="914400"/>
          </a:xfrm>
        </p:grpSpPr>
        <p:sp>
          <p:nvSpPr>
            <p:cNvPr id="21" name="Скругленный прямоугольник 20"/>
            <p:cNvSpPr/>
            <p:nvPr/>
          </p:nvSpPr>
          <p:spPr>
            <a:xfrm>
              <a:off x="1763688"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П</a:t>
              </a:r>
              <a:endParaRPr lang="ru-RU" sz="5400" b="1" dirty="0">
                <a:solidFill>
                  <a:srgbClr val="663300"/>
                </a:solidFill>
                <a:latin typeface="Comic Sans MS" pitchFamily="66" charset="0"/>
              </a:endParaRPr>
            </a:p>
          </p:txBody>
        </p:sp>
        <p:sp>
          <p:nvSpPr>
            <p:cNvPr id="22" name="Скругленный прямоугольник 21"/>
            <p:cNvSpPr/>
            <p:nvPr/>
          </p:nvSpPr>
          <p:spPr>
            <a:xfrm>
              <a:off x="2699792"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А</a:t>
              </a:r>
              <a:endParaRPr lang="ru-RU" sz="5400" b="1" dirty="0">
                <a:solidFill>
                  <a:srgbClr val="663300"/>
                </a:solidFill>
                <a:latin typeface="Comic Sans MS" pitchFamily="66" charset="0"/>
              </a:endParaRPr>
            </a:p>
          </p:txBody>
        </p:sp>
        <p:sp>
          <p:nvSpPr>
            <p:cNvPr id="23" name="Скругленный прямоугольник 22"/>
            <p:cNvSpPr/>
            <p:nvPr/>
          </p:nvSpPr>
          <p:spPr>
            <a:xfrm>
              <a:off x="3635896"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В</a:t>
              </a:r>
              <a:endParaRPr lang="ru-RU" sz="5400" b="1" dirty="0">
                <a:solidFill>
                  <a:srgbClr val="663300"/>
                </a:solidFill>
                <a:latin typeface="Comic Sans MS" pitchFamily="66" charset="0"/>
              </a:endParaRPr>
            </a:p>
          </p:txBody>
        </p:sp>
        <p:sp>
          <p:nvSpPr>
            <p:cNvPr id="24" name="Скругленный прямоугольник 23"/>
            <p:cNvSpPr/>
            <p:nvPr/>
          </p:nvSpPr>
          <p:spPr>
            <a:xfrm>
              <a:off x="4572000"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Л</a:t>
              </a:r>
              <a:endParaRPr lang="ru-RU" sz="5400" b="1" dirty="0">
                <a:solidFill>
                  <a:srgbClr val="663300"/>
                </a:solidFill>
                <a:latin typeface="Comic Sans MS" pitchFamily="66" charset="0"/>
              </a:endParaRPr>
            </a:p>
          </p:txBody>
        </p:sp>
        <p:sp>
          <p:nvSpPr>
            <p:cNvPr id="25" name="Скругленный прямоугольник 24"/>
            <p:cNvSpPr/>
            <p:nvPr/>
          </p:nvSpPr>
          <p:spPr>
            <a:xfrm>
              <a:off x="5508104"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И</a:t>
              </a:r>
              <a:endParaRPr lang="ru-RU" sz="5400" b="1" dirty="0">
                <a:solidFill>
                  <a:srgbClr val="663300"/>
                </a:solidFill>
                <a:latin typeface="Comic Sans MS" pitchFamily="66" charset="0"/>
              </a:endParaRPr>
            </a:p>
          </p:txBody>
        </p:sp>
        <p:sp>
          <p:nvSpPr>
            <p:cNvPr id="26" name="Скругленный прямоугольник 25"/>
            <p:cNvSpPr/>
            <p:nvPr/>
          </p:nvSpPr>
          <p:spPr>
            <a:xfrm>
              <a:off x="6444208" y="1844824"/>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Н</a:t>
              </a:r>
              <a:endParaRPr lang="ru-RU" sz="5400" b="1" dirty="0">
                <a:solidFill>
                  <a:srgbClr val="663300"/>
                </a:solidFill>
                <a:latin typeface="Comic Sans MS" pitchFamily="66" charset="0"/>
              </a:endParaRPr>
            </a:p>
          </p:txBody>
        </p:sp>
      </p:grpSp>
      <p:grpSp>
        <p:nvGrpSpPr>
          <p:cNvPr id="27" name="Группа 26"/>
          <p:cNvGrpSpPr/>
          <p:nvPr/>
        </p:nvGrpSpPr>
        <p:grpSpPr>
          <a:xfrm>
            <a:off x="1763688" y="548680"/>
            <a:ext cx="5594920" cy="914400"/>
            <a:chOff x="1763688" y="548680"/>
            <a:chExt cx="5594920" cy="914400"/>
          </a:xfrm>
        </p:grpSpPr>
        <p:sp>
          <p:nvSpPr>
            <p:cNvPr id="28" name="Скругленный прямоугольник 27"/>
            <p:cNvSpPr/>
            <p:nvPr/>
          </p:nvSpPr>
          <p:spPr>
            <a:xfrm>
              <a:off x="1763688"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Л</a:t>
              </a:r>
              <a:endParaRPr lang="ru-RU" sz="5400" b="1" dirty="0">
                <a:solidFill>
                  <a:srgbClr val="4F81BD">
                    <a:lumMod val="75000"/>
                  </a:srgbClr>
                </a:solidFill>
                <a:latin typeface="Comic Sans MS" pitchFamily="66" charset="0"/>
              </a:endParaRPr>
            </a:p>
          </p:txBody>
        </p:sp>
        <p:sp>
          <p:nvSpPr>
            <p:cNvPr id="29" name="Скругленный прямоугольник 28"/>
            <p:cNvSpPr/>
            <p:nvPr/>
          </p:nvSpPr>
          <p:spPr>
            <a:xfrm>
              <a:off x="2699792"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В</a:t>
              </a:r>
              <a:endParaRPr lang="ru-RU" sz="5400" b="1" dirty="0">
                <a:solidFill>
                  <a:srgbClr val="4F81BD">
                    <a:lumMod val="75000"/>
                  </a:srgbClr>
                </a:solidFill>
                <a:latin typeface="Comic Sans MS" pitchFamily="66" charset="0"/>
              </a:endParaRPr>
            </a:p>
          </p:txBody>
        </p:sp>
        <p:sp>
          <p:nvSpPr>
            <p:cNvPr id="30" name="Скругленный прямоугольник 29"/>
            <p:cNvSpPr/>
            <p:nvPr/>
          </p:nvSpPr>
          <p:spPr>
            <a:xfrm>
              <a:off x="3635896"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И</a:t>
              </a:r>
              <a:endParaRPr lang="ru-RU" sz="5400" b="1" dirty="0">
                <a:solidFill>
                  <a:srgbClr val="4F81BD">
                    <a:lumMod val="75000"/>
                  </a:srgbClr>
                </a:solidFill>
                <a:latin typeface="Comic Sans MS" pitchFamily="66" charset="0"/>
              </a:endParaRPr>
            </a:p>
          </p:txBody>
        </p:sp>
        <p:sp>
          <p:nvSpPr>
            <p:cNvPr id="31" name="Скругленный прямоугольник 30"/>
            <p:cNvSpPr/>
            <p:nvPr/>
          </p:nvSpPr>
          <p:spPr>
            <a:xfrm>
              <a:off x="4572000"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Н</a:t>
              </a:r>
              <a:endParaRPr lang="ru-RU" sz="5400" b="1" dirty="0">
                <a:solidFill>
                  <a:srgbClr val="4F81BD">
                    <a:lumMod val="75000"/>
                  </a:srgbClr>
                </a:solidFill>
                <a:latin typeface="Comic Sans MS" pitchFamily="66" charset="0"/>
              </a:endParaRPr>
            </a:p>
          </p:txBody>
        </p:sp>
        <p:sp>
          <p:nvSpPr>
            <p:cNvPr id="32" name="Скругленный прямоугольник 31"/>
            <p:cNvSpPr/>
            <p:nvPr/>
          </p:nvSpPr>
          <p:spPr>
            <a:xfrm>
              <a:off x="5508104"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А</a:t>
              </a:r>
              <a:endParaRPr lang="ru-RU" sz="5400" b="1" dirty="0">
                <a:solidFill>
                  <a:srgbClr val="4F81BD">
                    <a:lumMod val="75000"/>
                  </a:srgbClr>
                </a:solidFill>
                <a:latin typeface="Comic Sans MS" pitchFamily="66" charset="0"/>
              </a:endParaRPr>
            </a:p>
          </p:txBody>
        </p:sp>
        <p:sp>
          <p:nvSpPr>
            <p:cNvPr id="33" name="Скругленный прямоугольник 32"/>
            <p:cNvSpPr/>
            <p:nvPr/>
          </p:nvSpPr>
          <p:spPr>
            <a:xfrm>
              <a:off x="6444208" y="548680"/>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Л</a:t>
              </a:r>
              <a:endParaRPr lang="ru-RU" sz="5400" b="1" dirty="0">
                <a:solidFill>
                  <a:srgbClr val="4F81BD">
                    <a:lumMod val="75000"/>
                  </a:srgbClr>
                </a:solidFill>
                <a:latin typeface="Comic Sans MS" pitchFamily="66" charset="0"/>
              </a:endParaRPr>
            </a:p>
          </p:txBody>
        </p:sp>
      </p:grpSp>
      <p:sp>
        <p:nvSpPr>
          <p:cNvPr id="34" name="Прямоугольник 33"/>
          <p:cNvSpPr/>
          <p:nvPr/>
        </p:nvSpPr>
        <p:spPr>
          <a:xfrm>
            <a:off x="1763688" y="548680"/>
            <a:ext cx="5616624" cy="936104"/>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77826" name="Picture 2" descr="http://gamejulia.ru/images/i/zagadka-pavlin.jpg"/>
          <p:cNvPicPr>
            <a:picLocks noChangeAspect="1" noChangeArrowheads="1"/>
          </p:cNvPicPr>
          <p:nvPr/>
        </p:nvPicPr>
        <p:blipFill>
          <a:blip r:embed="rId4" cstate="email"/>
          <a:srcRect/>
          <a:stretch>
            <a:fillRect/>
          </a:stretch>
        </p:blipFill>
        <p:spPr bwMode="auto">
          <a:xfrm>
            <a:off x="971600" y="3861048"/>
            <a:ext cx="3466037" cy="2350603"/>
          </a:xfrm>
          <a:prstGeom prst="rect">
            <a:avLst/>
          </a:prstGeom>
          <a:noFill/>
        </p:spPr>
      </p:pic>
      <p:pic>
        <p:nvPicPr>
          <p:cNvPr id="36" name="Picture 2" descr="http://fotoham.ru/img/picture/Oct/20/049fa3dc1e0c049be7e4c3f47f3ce320/mini_1.jpg">
            <a:hlinkClick r:id="" action="ppaction://hlinkshowjump?jump=nextslide"/>
          </p:cNvPr>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7380312" y="5157192"/>
            <a:ext cx="1569439" cy="1584176"/>
          </a:xfrm>
          <a:prstGeom prst="rect">
            <a:avLst/>
          </a:prstGeom>
          <a:noFill/>
        </p:spPr>
      </p:pic>
      <p:grpSp>
        <p:nvGrpSpPr>
          <p:cNvPr id="37" name="Группа 36"/>
          <p:cNvGrpSpPr/>
          <p:nvPr/>
        </p:nvGrpSpPr>
        <p:grpSpPr>
          <a:xfrm>
            <a:off x="2699792" y="1916832"/>
            <a:ext cx="3722712" cy="914400"/>
            <a:chOff x="2123728" y="2852936"/>
            <a:chExt cx="3722712" cy="914400"/>
          </a:xfrm>
        </p:grpSpPr>
        <p:sp>
          <p:nvSpPr>
            <p:cNvPr id="38" name="Скругленный прямоугольник 37"/>
            <p:cNvSpPr/>
            <p:nvPr/>
          </p:nvSpPr>
          <p:spPr>
            <a:xfrm>
              <a:off x="2123728" y="2852936"/>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А</a:t>
              </a:r>
              <a:endParaRPr lang="ru-RU" sz="5400" b="1" dirty="0">
                <a:solidFill>
                  <a:srgbClr val="663300"/>
                </a:solidFill>
                <a:latin typeface="Comic Sans MS" pitchFamily="66" charset="0"/>
              </a:endParaRPr>
            </a:p>
          </p:txBody>
        </p:sp>
        <p:sp>
          <p:nvSpPr>
            <p:cNvPr id="39" name="Скругленный прямоугольник 38"/>
            <p:cNvSpPr/>
            <p:nvPr/>
          </p:nvSpPr>
          <p:spPr>
            <a:xfrm>
              <a:off x="3059832" y="2852936"/>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И</a:t>
              </a:r>
              <a:endParaRPr lang="ru-RU" sz="5400" b="1" dirty="0">
                <a:solidFill>
                  <a:srgbClr val="663300"/>
                </a:solidFill>
                <a:latin typeface="Comic Sans MS" pitchFamily="66" charset="0"/>
              </a:endParaRPr>
            </a:p>
          </p:txBody>
        </p:sp>
        <p:sp>
          <p:nvSpPr>
            <p:cNvPr id="40" name="Скругленный прямоугольник 39"/>
            <p:cNvSpPr/>
            <p:nvPr/>
          </p:nvSpPr>
          <p:spPr>
            <a:xfrm>
              <a:off x="3995936" y="2852936"/>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С</a:t>
              </a:r>
              <a:endParaRPr lang="ru-RU" sz="5400" b="1" dirty="0">
                <a:solidFill>
                  <a:srgbClr val="663300"/>
                </a:solidFill>
                <a:latin typeface="Comic Sans MS" pitchFamily="66" charset="0"/>
              </a:endParaRPr>
            </a:p>
          </p:txBody>
        </p:sp>
        <p:sp>
          <p:nvSpPr>
            <p:cNvPr id="41" name="Скругленный прямоугольник 40"/>
            <p:cNvSpPr/>
            <p:nvPr/>
          </p:nvSpPr>
          <p:spPr>
            <a:xfrm>
              <a:off x="4932040" y="2852936"/>
              <a:ext cx="914400" cy="914400"/>
            </a:xfrm>
            <a:prstGeom prst="roundRect">
              <a:avLst/>
            </a:prstGeom>
            <a:solidFill>
              <a:srgbClr val="FFDD71"/>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663300"/>
                  </a:solidFill>
                  <a:latin typeface="Comic Sans MS" pitchFamily="66" charset="0"/>
                </a:rPr>
                <a:t>Т</a:t>
              </a:r>
              <a:endParaRPr lang="ru-RU" sz="5400" b="1" dirty="0">
                <a:solidFill>
                  <a:srgbClr val="663300"/>
                </a:solidFill>
                <a:latin typeface="Comic Sans MS" pitchFamily="66" charset="0"/>
              </a:endParaRPr>
            </a:p>
          </p:txBody>
        </p:sp>
      </p:grpSp>
      <p:grpSp>
        <p:nvGrpSpPr>
          <p:cNvPr id="42" name="Группа 41"/>
          <p:cNvGrpSpPr/>
          <p:nvPr/>
        </p:nvGrpSpPr>
        <p:grpSpPr>
          <a:xfrm>
            <a:off x="2699792" y="1916832"/>
            <a:ext cx="3722712" cy="914400"/>
            <a:chOff x="2123728" y="1916832"/>
            <a:chExt cx="3722712" cy="914400"/>
          </a:xfrm>
        </p:grpSpPr>
        <p:sp>
          <p:nvSpPr>
            <p:cNvPr id="43" name="Скругленный прямоугольник 42"/>
            <p:cNvSpPr/>
            <p:nvPr/>
          </p:nvSpPr>
          <p:spPr>
            <a:xfrm>
              <a:off x="2123728" y="191683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Т</a:t>
              </a:r>
              <a:endParaRPr lang="ru-RU" sz="5400" b="1" dirty="0">
                <a:solidFill>
                  <a:srgbClr val="4F81BD">
                    <a:lumMod val="75000"/>
                  </a:srgbClr>
                </a:solidFill>
                <a:latin typeface="Comic Sans MS" pitchFamily="66" charset="0"/>
              </a:endParaRPr>
            </a:p>
          </p:txBody>
        </p:sp>
        <p:sp>
          <p:nvSpPr>
            <p:cNvPr id="44" name="Скругленный прямоугольник 43"/>
            <p:cNvSpPr/>
            <p:nvPr/>
          </p:nvSpPr>
          <p:spPr>
            <a:xfrm>
              <a:off x="3059832" y="191683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А</a:t>
              </a:r>
              <a:endParaRPr lang="ru-RU" sz="5400" b="1" dirty="0">
                <a:solidFill>
                  <a:srgbClr val="4F81BD">
                    <a:lumMod val="75000"/>
                  </a:srgbClr>
                </a:solidFill>
                <a:latin typeface="Comic Sans MS" pitchFamily="66" charset="0"/>
              </a:endParaRPr>
            </a:p>
          </p:txBody>
        </p:sp>
        <p:sp>
          <p:nvSpPr>
            <p:cNvPr id="45" name="Скругленный прямоугольник 44"/>
            <p:cNvSpPr/>
            <p:nvPr/>
          </p:nvSpPr>
          <p:spPr>
            <a:xfrm>
              <a:off x="3995936" y="191683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И</a:t>
              </a:r>
              <a:endParaRPr lang="ru-RU" sz="5400" b="1" dirty="0">
                <a:solidFill>
                  <a:srgbClr val="4F81BD">
                    <a:lumMod val="75000"/>
                  </a:srgbClr>
                </a:solidFill>
                <a:latin typeface="Comic Sans MS" pitchFamily="66" charset="0"/>
              </a:endParaRPr>
            </a:p>
          </p:txBody>
        </p:sp>
        <p:sp>
          <p:nvSpPr>
            <p:cNvPr id="46" name="Скругленный прямоугольник 45"/>
            <p:cNvSpPr/>
            <p:nvPr/>
          </p:nvSpPr>
          <p:spPr>
            <a:xfrm>
              <a:off x="4932040" y="1916832"/>
              <a:ext cx="914400" cy="914400"/>
            </a:xfrm>
            <a:prstGeom prst="roundRect">
              <a:avLst/>
            </a:prstGeom>
            <a:solidFill>
              <a:schemeClr val="accent5">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5400" b="1" dirty="0" smtClean="0">
                  <a:solidFill>
                    <a:srgbClr val="4F81BD">
                      <a:lumMod val="75000"/>
                    </a:srgbClr>
                  </a:solidFill>
                  <a:latin typeface="Comic Sans MS" pitchFamily="66" charset="0"/>
                </a:rPr>
                <a:t>С</a:t>
              </a:r>
              <a:endParaRPr lang="ru-RU" sz="5400" b="1" dirty="0">
                <a:solidFill>
                  <a:srgbClr val="4F81BD">
                    <a:lumMod val="75000"/>
                  </a:srgbClr>
                </a:solidFill>
                <a:latin typeface="Comic Sans MS" pitchFamily="66" charset="0"/>
              </a:endParaRPr>
            </a:p>
          </p:txBody>
        </p:sp>
      </p:grpSp>
      <p:sp>
        <p:nvSpPr>
          <p:cNvPr id="47" name="Прямоугольник 46"/>
          <p:cNvSpPr/>
          <p:nvPr/>
        </p:nvSpPr>
        <p:spPr>
          <a:xfrm>
            <a:off x="2699792" y="1916832"/>
            <a:ext cx="3744416" cy="936104"/>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77828" name="Picture 4" descr="http://en.deita.ru/upload/resize_cache/iblock/a97/661_1322_1ddd73ea3753bb76eeeb36f266a46fafc/ciconia_ciconia_15.jpg"/>
          <p:cNvPicPr>
            <a:picLocks noChangeAspect="1" noChangeArrowheads="1"/>
          </p:cNvPicPr>
          <p:nvPr/>
        </p:nvPicPr>
        <p:blipFill>
          <a:blip r:embed="rId6"/>
          <a:srcRect/>
          <a:stretch>
            <a:fillRect/>
          </a:stretch>
        </p:blipFill>
        <p:spPr bwMode="auto">
          <a:xfrm>
            <a:off x="155575" y="-136525"/>
            <a:ext cx="9525" cy="9525"/>
          </a:xfrm>
          <a:prstGeom prst="rect">
            <a:avLst/>
          </a:prstGeom>
          <a:noFill/>
        </p:spPr>
      </p:pic>
      <p:pic>
        <p:nvPicPr>
          <p:cNvPr id="77830" name="Picture 6" descr="http://en.deita.ru/upload/resize_cache/iblock/a97/661_1322_1ddd73ea3753bb76eeeb36f266a46fafc/ciconia_ciconia_15.jpg"/>
          <p:cNvPicPr>
            <a:picLocks noChangeAspect="1" noChangeArrowheads="1"/>
          </p:cNvPicPr>
          <p:nvPr/>
        </p:nvPicPr>
        <p:blipFill>
          <a:blip r:embed="rId6"/>
          <a:srcRect/>
          <a:stretch>
            <a:fillRect/>
          </a:stretch>
        </p:blipFill>
        <p:spPr bwMode="auto">
          <a:xfrm>
            <a:off x="155575" y="-136525"/>
            <a:ext cx="9525" cy="9525"/>
          </a:xfrm>
          <a:prstGeom prst="rect">
            <a:avLst/>
          </a:prstGeom>
          <a:noFill/>
        </p:spPr>
      </p:pic>
      <p:pic>
        <p:nvPicPr>
          <p:cNvPr id="77832" name="Picture 8" descr="http://en.deita.ru/upload/resize_cache/iblock/a97/661_1322_1ddd73ea3753bb76eeeb36f266a46fafc/ciconia_ciconia_15.jpg"/>
          <p:cNvPicPr>
            <a:picLocks noChangeAspect="1" noChangeArrowheads="1"/>
          </p:cNvPicPr>
          <p:nvPr/>
        </p:nvPicPr>
        <p:blipFill>
          <a:blip r:embed="rId6"/>
          <a:srcRect/>
          <a:stretch>
            <a:fillRect/>
          </a:stretch>
        </p:blipFill>
        <p:spPr bwMode="auto">
          <a:xfrm>
            <a:off x="155575" y="-136525"/>
            <a:ext cx="9525" cy="9525"/>
          </a:xfrm>
          <a:prstGeom prst="rect">
            <a:avLst/>
          </a:prstGeom>
          <a:noFill/>
        </p:spPr>
      </p:pic>
      <p:pic>
        <p:nvPicPr>
          <p:cNvPr id="77834" name="Picture 10" descr="http://www.pavelin.ru/images/stories/aist/aist_001.jpg"/>
          <p:cNvPicPr>
            <a:picLocks noChangeAspect="1" noChangeArrowheads="1"/>
          </p:cNvPicPr>
          <p:nvPr/>
        </p:nvPicPr>
        <p:blipFill>
          <a:blip r:embed="rId7" cstate="email"/>
          <a:srcRect/>
          <a:stretch>
            <a:fillRect/>
          </a:stretch>
        </p:blipFill>
        <p:spPr bwMode="auto">
          <a:xfrm>
            <a:off x="971600" y="3861048"/>
            <a:ext cx="3528730" cy="2348811"/>
          </a:xfrm>
          <a:prstGeom prst="rect">
            <a:avLst/>
          </a:prstGeom>
          <a:noFill/>
        </p:spPr>
      </p:pic>
    </p:spTree>
    <p:extLst>
      <p:ext uri="{BB962C8B-B14F-4D97-AF65-F5344CB8AC3E}">
        <p14:creationId xmlns:p14="http://schemas.microsoft.com/office/powerpoint/2010/main" val="1422960589"/>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4"/>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nodeType="clickEffect">
                                  <p:stCondLst>
                                    <p:cond delay="0"/>
                                  </p:stCondLst>
                                  <p:childTnLst>
                                    <p:anim calcmode="lin" valueType="num">
                                      <p:cBhvr>
                                        <p:cTn id="6" dur="500"/>
                                        <p:tgtEl>
                                          <p:spTgt spid="27"/>
                                        </p:tgtEl>
                                        <p:attrNameLst>
                                          <p:attrName>ppt_w</p:attrName>
                                        </p:attrNameLst>
                                      </p:cBhvr>
                                      <p:tavLst>
                                        <p:tav tm="0">
                                          <p:val>
                                            <p:strVal val="ppt_w"/>
                                          </p:val>
                                        </p:tav>
                                        <p:tav tm="100000">
                                          <p:val>
                                            <p:strVal val="ppt_w"/>
                                          </p:val>
                                        </p:tav>
                                      </p:tavLst>
                                    </p:anim>
                                    <p:anim calcmode="lin" valueType="num">
                                      <p:cBhvr>
                                        <p:cTn id="7" dur="500"/>
                                        <p:tgtEl>
                                          <p:spTgt spid="27"/>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27"/>
                                        </p:tgtEl>
                                        <p:attrNameLst>
                                          <p:attrName>style.visibility</p:attrName>
                                        </p:attrNameLst>
                                      </p:cBhvr>
                                      <p:to>
                                        <p:strVal val="hidden"/>
                                      </p:to>
                                    </p:set>
                                  </p:childTnLst>
                                </p:cTn>
                              </p:par>
                              <p:par>
                                <p:cTn id="9" presetID="19" presetClass="entr" presetSubtype="5"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strVal val="#ppt_w"/>
                                          </p:val>
                                        </p:tav>
                                        <p:tav tm="100000">
                                          <p:val>
                                            <p:strVal val="#ppt_w"/>
                                          </p:val>
                                        </p:tav>
                                      </p:tavLst>
                                    </p:anim>
                                    <p:anim calcmode="lin" valueType="num">
                                      <p:cBhvr>
                                        <p:cTn id="12" dur="500" fill="hold"/>
                                        <p:tgtEl>
                                          <p:spTgt spid="20"/>
                                        </p:tgtEl>
                                        <p:attrNameLst>
                                          <p:attrName>ppt_h</p:attrName>
                                        </p:attrNameLst>
                                      </p:cBhvr>
                                      <p:tavLst>
                                        <p:tav tm="0" fmla="#ppt_h*sin(2.5*pi*$)">
                                          <p:val>
                                            <p:fltVal val="0"/>
                                          </p:val>
                                        </p:tav>
                                        <p:tav tm="100000">
                                          <p:val>
                                            <p:fltVal val="1"/>
                                          </p:val>
                                        </p:tav>
                                      </p:tavLst>
                                    </p:anim>
                                  </p:childTnLst>
                                </p:cTn>
                              </p:par>
                              <p:par>
                                <p:cTn id="13" presetID="53" presetClass="entr" presetSubtype="0" fill="hold" nodeType="withEffect">
                                  <p:stCondLst>
                                    <p:cond delay="0"/>
                                  </p:stCondLst>
                                  <p:childTnLst>
                                    <p:set>
                                      <p:cBhvr>
                                        <p:cTn id="14" dur="1" fill="hold">
                                          <p:stCondLst>
                                            <p:cond delay="0"/>
                                          </p:stCondLst>
                                        </p:cTn>
                                        <p:tgtEl>
                                          <p:spTgt spid="77826"/>
                                        </p:tgtEl>
                                        <p:attrNameLst>
                                          <p:attrName>style.visibility</p:attrName>
                                        </p:attrNameLst>
                                      </p:cBhvr>
                                      <p:to>
                                        <p:strVal val="visible"/>
                                      </p:to>
                                    </p:set>
                                    <p:anim calcmode="lin" valueType="num">
                                      <p:cBhvr>
                                        <p:cTn id="15" dur="1000" fill="hold"/>
                                        <p:tgtEl>
                                          <p:spTgt spid="77826"/>
                                        </p:tgtEl>
                                        <p:attrNameLst>
                                          <p:attrName>ppt_w</p:attrName>
                                        </p:attrNameLst>
                                      </p:cBhvr>
                                      <p:tavLst>
                                        <p:tav tm="0">
                                          <p:val>
                                            <p:fltVal val="0"/>
                                          </p:val>
                                        </p:tav>
                                        <p:tav tm="100000">
                                          <p:val>
                                            <p:strVal val="#ppt_w"/>
                                          </p:val>
                                        </p:tav>
                                      </p:tavLst>
                                    </p:anim>
                                    <p:anim calcmode="lin" valueType="num">
                                      <p:cBhvr>
                                        <p:cTn id="16" dur="1000" fill="hold"/>
                                        <p:tgtEl>
                                          <p:spTgt spid="77826"/>
                                        </p:tgtEl>
                                        <p:attrNameLst>
                                          <p:attrName>ppt_h</p:attrName>
                                        </p:attrNameLst>
                                      </p:cBhvr>
                                      <p:tavLst>
                                        <p:tav tm="0">
                                          <p:val>
                                            <p:fltVal val="0"/>
                                          </p:val>
                                        </p:tav>
                                        <p:tav tm="100000">
                                          <p:val>
                                            <p:strVal val="#ppt_h"/>
                                          </p:val>
                                        </p:tav>
                                      </p:tavLst>
                                    </p:anim>
                                    <p:animEffect transition="in" filter="fade">
                                      <p:cBhvr>
                                        <p:cTn id="17" dur="1000"/>
                                        <p:tgtEl>
                                          <p:spTgt spid="77826"/>
                                        </p:tgtEl>
                                      </p:cBhvr>
                                    </p:animEffect>
                                  </p:childTnLst>
                                </p:cTn>
                              </p:par>
                            </p:childTnLst>
                          </p:cTn>
                        </p:par>
                      </p:childTnLst>
                    </p:cTn>
                  </p:par>
                  <p:par>
                    <p:cTn id="18" fill="hold">
                      <p:stCondLst>
                        <p:cond delay="indefinite"/>
                      </p:stCondLst>
                      <p:childTnLst>
                        <p:par>
                          <p:cTn id="19" fill="hold">
                            <p:stCondLst>
                              <p:cond delay="0"/>
                            </p:stCondLst>
                            <p:childTnLst>
                              <p:par>
                                <p:cTn id="20" presetID="19" presetClass="exit" presetSubtype="5" fill="hold" nodeType="clickEffect">
                                  <p:stCondLst>
                                    <p:cond delay="0"/>
                                  </p:stCondLst>
                                  <p:childTnLst>
                                    <p:anim calcmode="lin" valueType="num">
                                      <p:cBhvr>
                                        <p:cTn id="21" dur="500"/>
                                        <p:tgtEl>
                                          <p:spTgt spid="20"/>
                                        </p:tgtEl>
                                        <p:attrNameLst>
                                          <p:attrName>ppt_w</p:attrName>
                                        </p:attrNameLst>
                                      </p:cBhvr>
                                      <p:tavLst>
                                        <p:tav tm="0">
                                          <p:val>
                                            <p:strVal val="ppt_w"/>
                                          </p:val>
                                        </p:tav>
                                        <p:tav tm="100000">
                                          <p:val>
                                            <p:strVal val="ppt_w"/>
                                          </p:val>
                                        </p:tav>
                                      </p:tavLst>
                                    </p:anim>
                                    <p:anim calcmode="lin" valueType="num">
                                      <p:cBhvr>
                                        <p:cTn id="22"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3" dur="1" fill="hold">
                                          <p:stCondLst>
                                            <p:cond delay="499"/>
                                          </p:stCondLst>
                                        </p:cTn>
                                        <p:tgtEl>
                                          <p:spTgt spid="20"/>
                                        </p:tgtEl>
                                        <p:attrNameLst>
                                          <p:attrName>style.visibility</p:attrName>
                                        </p:attrNameLst>
                                      </p:cBhvr>
                                      <p:to>
                                        <p:strVal val="hidden"/>
                                      </p:to>
                                    </p:set>
                                  </p:childTnLst>
                                </p:cTn>
                              </p:par>
                              <p:par>
                                <p:cTn id="24" presetID="19" presetClass="entr" presetSubtype="5"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strVal val="#ppt_w"/>
                                          </p:val>
                                        </p:tav>
                                        <p:tav tm="100000">
                                          <p:val>
                                            <p:strVal val="#ppt_w"/>
                                          </p:val>
                                        </p:tav>
                                      </p:tavLst>
                                    </p:anim>
                                    <p:anim calcmode="lin" valueType="num">
                                      <p:cBhvr>
                                        <p:cTn id="27" dur="500" fill="hold"/>
                                        <p:tgtEl>
                                          <p:spTgt spid="27"/>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34"/>
                  </p:tgtEl>
                </p:cond>
              </p:nextCondLst>
            </p:seq>
            <p:seq concurrent="1" nextAc="seek">
              <p:cTn id="28" restart="whenNotActive" fill="hold" evtFilter="cancelBubble" nodeType="interactiveSeq">
                <p:stCondLst>
                  <p:cond evt="onClick" delay="0">
                    <p:tgtEl>
                      <p:spTgt spid="77826"/>
                    </p:tgtEl>
                  </p:cond>
                </p:stCondLst>
                <p:endSync evt="end" delay="0">
                  <p:rtn val="all"/>
                </p:endSync>
                <p:childTnLst>
                  <p:par>
                    <p:cTn id="29" fill="hold">
                      <p:stCondLst>
                        <p:cond delay="0"/>
                      </p:stCondLst>
                      <p:childTnLst>
                        <p:par>
                          <p:cTn id="30" fill="hold">
                            <p:stCondLst>
                              <p:cond delay="0"/>
                            </p:stCondLst>
                            <p:childTnLst>
                              <p:par>
                                <p:cTn id="31" presetID="53" presetClass="exit" presetSubtype="0" fill="hold" nodeType="clickEffect">
                                  <p:stCondLst>
                                    <p:cond delay="0"/>
                                  </p:stCondLst>
                                  <p:childTnLst>
                                    <p:anim calcmode="lin" valueType="num">
                                      <p:cBhvr>
                                        <p:cTn id="32" dur="1000"/>
                                        <p:tgtEl>
                                          <p:spTgt spid="77826"/>
                                        </p:tgtEl>
                                        <p:attrNameLst>
                                          <p:attrName>ppt_w</p:attrName>
                                        </p:attrNameLst>
                                      </p:cBhvr>
                                      <p:tavLst>
                                        <p:tav tm="0">
                                          <p:val>
                                            <p:strVal val="ppt_w"/>
                                          </p:val>
                                        </p:tav>
                                        <p:tav tm="100000">
                                          <p:val>
                                            <p:fltVal val="0"/>
                                          </p:val>
                                        </p:tav>
                                      </p:tavLst>
                                    </p:anim>
                                    <p:anim calcmode="lin" valueType="num">
                                      <p:cBhvr>
                                        <p:cTn id="33" dur="1000"/>
                                        <p:tgtEl>
                                          <p:spTgt spid="77826"/>
                                        </p:tgtEl>
                                        <p:attrNameLst>
                                          <p:attrName>ppt_h</p:attrName>
                                        </p:attrNameLst>
                                      </p:cBhvr>
                                      <p:tavLst>
                                        <p:tav tm="0">
                                          <p:val>
                                            <p:strVal val="ppt_h"/>
                                          </p:val>
                                        </p:tav>
                                        <p:tav tm="100000">
                                          <p:val>
                                            <p:fltVal val="0"/>
                                          </p:val>
                                        </p:tav>
                                      </p:tavLst>
                                    </p:anim>
                                    <p:animEffect transition="out" filter="fade">
                                      <p:cBhvr>
                                        <p:cTn id="34" dur="1000"/>
                                        <p:tgtEl>
                                          <p:spTgt spid="77826"/>
                                        </p:tgtEl>
                                      </p:cBhvr>
                                    </p:animEffect>
                                    <p:set>
                                      <p:cBhvr>
                                        <p:cTn id="35" dur="1" fill="hold">
                                          <p:stCondLst>
                                            <p:cond delay="999"/>
                                          </p:stCondLst>
                                        </p:cTn>
                                        <p:tgtEl>
                                          <p:spTgt spid="77826"/>
                                        </p:tgtEl>
                                        <p:attrNameLst>
                                          <p:attrName>style.visibility</p:attrName>
                                        </p:attrNameLst>
                                      </p:cBhvr>
                                      <p:to>
                                        <p:strVal val="hidden"/>
                                      </p:to>
                                    </p:set>
                                  </p:childTnLst>
                                </p:cTn>
                              </p:par>
                            </p:childTnLst>
                          </p:cTn>
                        </p:par>
                      </p:childTnLst>
                    </p:cTn>
                  </p:par>
                </p:childTnLst>
              </p:cTn>
              <p:nextCondLst>
                <p:cond evt="onClick" delay="0">
                  <p:tgtEl>
                    <p:spTgt spid="77826"/>
                  </p:tgtEl>
                </p:cond>
              </p:nextCondLst>
            </p:seq>
            <p:seq concurrent="1" nextAc="seek">
              <p:cTn id="36" restart="whenNotActive" fill="hold" evtFilter="cancelBubble" nodeType="interactiveSeq">
                <p:stCondLst>
                  <p:cond evt="onClick" delay="0">
                    <p:tgtEl>
                      <p:spTgt spid="47"/>
                    </p:tgtEl>
                  </p:cond>
                </p:stCondLst>
                <p:endSync evt="end" delay="0">
                  <p:rtn val="all"/>
                </p:endSync>
                <p:childTnLst>
                  <p:par>
                    <p:cTn id="37" fill="hold">
                      <p:stCondLst>
                        <p:cond delay="0"/>
                      </p:stCondLst>
                      <p:childTnLst>
                        <p:par>
                          <p:cTn id="38" fill="hold">
                            <p:stCondLst>
                              <p:cond delay="0"/>
                            </p:stCondLst>
                            <p:childTnLst>
                              <p:par>
                                <p:cTn id="39" presetID="19" presetClass="exit" presetSubtype="5" fill="hold" nodeType="clickEffect">
                                  <p:stCondLst>
                                    <p:cond delay="0"/>
                                  </p:stCondLst>
                                  <p:childTnLst>
                                    <p:anim calcmode="lin" valueType="num">
                                      <p:cBhvr>
                                        <p:cTn id="40" dur="500"/>
                                        <p:tgtEl>
                                          <p:spTgt spid="42"/>
                                        </p:tgtEl>
                                        <p:attrNameLst>
                                          <p:attrName>ppt_w</p:attrName>
                                        </p:attrNameLst>
                                      </p:cBhvr>
                                      <p:tavLst>
                                        <p:tav tm="0">
                                          <p:val>
                                            <p:strVal val="ppt_w"/>
                                          </p:val>
                                        </p:tav>
                                        <p:tav tm="100000">
                                          <p:val>
                                            <p:strVal val="ppt_w"/>
                                          </p:val>
                                        </p:tav>
                                      </p:tavLst>
                                    </p:anim>
                                    <p:anim calcmode="lin" valueType="num">
                                      <p:cBhvr>
                                        <p:cTn id="41" dur="500"/>
                                        <p:tgtEl>
                                          <p:spTgt spid="42"/>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42" dur="1" fill="hold">
                                          <p:stCondLst>
                                            <p:cond delay="499"/>
                                          </p:stCondLst>
                                        </p:cTn>
                                        <p:tgtEl>
                                          <p:spTgt spid="42"/>
                                        </p:tgtEl>
                                        <p:attrNameLst>
                                          <p:attrName>style.visibility</p:attrName>
                                        </p:attrNameLst>
                                      </p:cBhvr>
                                      <p:to>
                                        <p:strVal val="hidden"/>
                                      </p:to>
                                    </p:set>
                                  </p:childTnLst>
                                </p:cTn>
                              </p:par>
                              <p:par>
                                <p:cTn id="43" presetID="19" presetClass="entr" presetSubtype="5" fill="hold"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strVal val="#ppt_w"/>
                                          </p:val>
                                        </p:tav>
                                        <p:tav tm="100000">
                                          <p:val>
                                            <p:strVal val="#ppt_w"/>
                                          </p:val>
                                        </p:tav>
                                      </p:tavLst>
                                    </p:anim>
                                    <p:anim calcmode="lin" valueType="num">
                                      <p:cBhvr>
                                        <p:cTn id="46" dur="500" fill="hold"/>
                                        <p:tgtEl>
                                          <p:spTgt spid="37"/>
                                        </p:tgtEl>
                                        <p:attrNameLst>
                                          <p:attrName>ppt_h</p:attrName>
                                        </p:attrNameLst>
                                      </p:cBhvr>
                                      <p:tavLst>
                                        <p:tav tm="0" fmla="#ppt_h*sin(2.5*pi*$)">
                                          <p:val>
                                            <p:fltVal val="0"/>
                                          </p:val>
                                        </p:tav>
                                        <p:tav tm="100000">
                                          <p:val>
                                            <p:fltVal val="1"/>
                                          </p:val>
                                        </p:tav>
                                      </p:tavLst>
                                    </p:anim>
                                  </p:childTnLst>
                                </p:cTn>
                              </p:par>
                              <p:par>
                                <p:cTn id="47" presetID="53" presetClass="entr" presetSubtype="0" fill="hold" nodeType="withEffect">
                                  <p:stCondLst>
                                    <p:cond delay="0"/>
                                  </p:stCondLst>
                                  <p:childTnLst>
                                    <p:set>
                                      <p:cBhvr>
                                        <p:cTn id="48" dur="1" fill="hold">
                                          <p:stCondLst>
                                            <p:cond delay="0"/>
                                          </p:stCondLst>
                                        </p:cTn>
                                        <p:tgtEl>
                                          <p:spTgt spid="77834"/>
                                        </p:tgtEl>
                                        <p:attrNameLst>
                                          <p:attrName>style.visibility</p:attrName>
                                        </p:attrNameLst>
                                      </p:cBhvr>
                                      <p:to>
                                        <p:strVal val="visible"/>
                                      </p:to>
                                    </p:set>
                                    <p:anim calcmode="lin" valueType="num">
                                      <p:cBhvr>
                                        <p:cTn id="49" dur="1000" fill="hold"/>
                                        <p:tgtEl>
                                          <p:spTgt spid="77834"/>
                                        </p:tgtEl>
                                        <p:attrNameLst>
                                          <p:attrName>ppt_w</p:attrName>
                                        </p:attrNameLst>
                                      </p:cBhvr>
                                      <p:tavLst>
                                        <p:tav tm="0">
                                          <p:val>
                                            <p:fltVal val="0"/>
                                          </p:val>
                                        </p:tav>
                                        <p:tav tm="100000">
                                          <p:val>
                                            <p:strVal val="#ppt_w"/>
                                          </p:val>
                                        </p:tav>
                                      </p:tavLst>
                                    </p:anim>
                                    <p:anim calcmode="lin" valueType="num">
                                      <p:cBhvr>
                                        <p:cTn id="50" dur="1000" fill="hold"/>
                                        <p:tgtEl>
                                          <p:spTgt spid="77834"/>
                                        </p:tgtEl>
                                        <p:attrNameLst>
                                          <p:attrName>ppt_h</p:attrName>
                                        </p:attrNameLst>
                                      </p:cBhvr>
                                      <p:tavLst>
                                        <p:tav tm="0">
                                          <p:val>
                                            <p:fltVal val="0"/>
                                          </p:val>
                                        </p:tav>
                                        <p:tav tm="100000">
                                          <p:val>
                                            <p:strVal val="#ppt_h"/>
                                          </p:val>
                                        </p:tav>
                                      </p:tavLst>
                                    </p:anim>
                                    <p:animEffect transition="in" filter="fade">
                                      <p:cBhvr>
                                        <p:cTn id="51" dur="1000"/>
                                        <p:tgtEl>
                                          <p:spTgt spid="77834"/>
                                        </p:tgtEl>
                                      </p:cBhvr>
                                    </p:animEffect>
                                  </p:childTnLst>
                                </p:cTn>
                              </p:par>
                            </p:childTnLst>
                          </p:cTn>
                        </p:par>
                      </p:childTnLst>
                    </p:cTn>
                  </p:par>
                  <p:par>
                    <p:cTn id="52" fill="hold">
                      <p:stCondLst>
                        <p:cond delay="indefinite"/>
                      </p:stCondLst>
                      <p:childTnLst>
                        <p:par>
                          <p:cTn id="53" fill="hold">
                            <p:stCondLst>
                              <p:cond delay="0"/>
                            </p:stCondLst>
                            <p:childTnLst>
                              <p:par>
                                <p:cTn id="54" presetID="19" presetClass="exit" presetSubtype="5" fill="hold" nodeType="clickEffect">
                                  <p:stCondLst>
                                    <p:cond delay="0"/>
                                  </p:stCondLst>
                                  <p:childTnLst>
                                    <p:anim calcmode="lin" valueType="num">
                                      <p:cBhvr>
                                        <p:cTn id="55" dur="500"/>
                                        <p:tgtEl>
                                          <p:spTgt spid="37"/>
                                        </p:tgtEl>
                                        <p:attrNameLst>
                                          <p:attrName>ppt_w</p:attrName>
                                        </p:attrNameLst>
                                      </p:cBhvr>
                                      <p:tavLst>
                                        <p:tav tm="0">
                                          <p:val>
                                            <p:strVal val="ppt_w"/>
                                          </p:val>
                                        </p:tav>
                                        <p:tav tm="100000">
                                          <p:val>
                                            <p:strVal val="ppt_w"/>
                                          </p:val>
                                        </p:tav>
                                      </p:tavLst>
                                    </p:anim>
                                    <p:anim calcmode="lin" valueType="num">
                                      <p:cBhvr>
                                        <p:cTn id="56" dur="500"/>
                                        <p:tgtEl>
                                          <p:spTgt spid="37"/>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57" dur="1" fill="hold">
                                          <p:stCondLst>
                                            <p:cond delay="499"/>
                                          </p:stCondLst>
                                        </p:cTn>
                                        <p:tgtEl>
                                          <p:spTgt spid="37"/>
                                        </p:tgtEl>
                                        <p:attrNameLst>
                                          <p:attrName>style.visibility</p:attrName>
                                        </p:attrNameLst>
                                      </p:cBhvr>
                                      <p:to>
                                        <p:strVal val="hidden"/>
                                      </p:to>
                                    </p:set>
                                  </p:childTnLst>
                                </p:cTn>
                              </p:par>
                              <p:par>
                                <p:cTn id="58" presetID="19" presetClass="entr" presetSubtype="5" fill="hold" nodeType="with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strVal val="#ppt_w"/>
                                          </p:val>
                                        </p:tav>
                                        <p:tav tm="100000">
                                          <p:val>
                                            <p:strVal val="#ppt_w"/>
                                          </p:val>
                                        </p:tav>
                                      </p:tavLst>
                                    </p:anim>
                                    <p:anim calcmode="lin" valueType="num">
                                      <p:cBhvr>
                                        <p:cTn id="61" dur="500" fill="hold"/>
                                        <p:tgtEl>
                                          <p:spTgt spid="42"/>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47"/>
                  </p:tgtEl>
                </p:cond>
              </p:nextCondLst>
            </p:seq>
            <p:seq concurrent="1" nextAc="seek">
              <p:cTn id="62" restart="whenNotActive" fill="hold" evtFilter="cancelBubble" nodeType="interactiveSeq">
                <p:stCondLst>
                  <p:cond evt="onClick" delay="0">
                    <p:tgtEl>
                      <p:spTgt spid="77834"/>
                    </p:tgtEl>
                  </p:cond>
                </p:stCondLst>
                <p:endSync evt="end" delay="0">
                  <p:rtn val="all"/>
                </p:endSync>
                <p:childTnLst>
                  <p:par>
                    <p:cTn id="63" fill="hold">
                      <p:stCondLst>
                        <p:cond delay="0"/>
                      </p:stCondLst>
                      <p:childTnLst>
                        <p:par>
                          <p:cTn id="64" fill="hold">
                            <p:stCondLst>
                              <p:cond delay="0"/>
                            </p:stCondLst>
                            <p:childTnLst>
                              <p:par>
                                <p:cTn id="65" presetID="53" presetClass="exit" presetSubtype="0" fill="hold" nodeType="clickEffect">
                                  <p:stCondLst>
                                    <p:cond delay="0"/>
                                  </p:stCondLst>
                                  <p:childTnLst>
                                    <p:anim calcmode="lin" valueType="num">
                                      <p:cBhvr>
                                        <p:cTn id="66" dur="1000"/>
                                        <p:tgtEl>
                                          <p:spTgt spid="77834"/>
                                        </p:tgtEl>
                                        <p:attrNameLst>
                                          <p:attrName>ppt_w</p:attrName>
                                        </p:attrNameLst>
                                      </p:cBhvr>
                                      <p:tavLst>
                                        <p:tav tm="0">
                                          <p:val>
                                            <p:strVal val="ppt_w"/>
                                          </p:val>
                                        </p:tav>
                                        <p:tav tm="100000">
                                          <p:val>
                                            <p:fltVal val="0"/>
                                          </p:val>
                                        </p:tav>
                                      </p:tavLst>
                                    </p:anim>
                                    <p:anim calcmode="lin" valueType="num">
                                      <p:cBhvr>
                                        <p:cTn id="67" dur="1000"/>
                                        <p:tgtEl>
                                          <p:spTgt spid="77834"/>
                                        </p:tgtEl>
                                        <p:attrNameLst>
                                          <p:attrName>ppt_h</p:attrName>
                                        </p:attrNameLst>
                                      </p:cBhvr>
                                      <p:tavLst>
                                        <p:tav tm="0">
                                          <p:val>
                                            <p:strVal val="ppt_h"/>
                                          </p:val>
                                        </p:tav>
                                        <p:tav tm="100000">
                                          <p:val>
                                            <p:fltVal val="0"/>
                                          </p:val>
                                        </p:tav>
                                      </p:tavLst>
                                    </p:anim>
                                    <p:animEffect transition="out" filter="fade">
                                      <p:cBhvr>
                                        <p:cTn id="68" dur="1000"/>
                                        <p:tgtEl>
                                          <p:spTgt spid="77834"/>
                                        </p:tgtEl>
                                      </p:cBhvr>
                                    </p:animEffect>
                                    <p:set>
                                      <p:cBhvr>
                                        <p:cTn id="69" dur="1" fill="hold">
                                          <p:stCondLst>
                                            <p:cond delay="999"/>
                                          </p:stCondLst>
                                        </p:cTn>
                                        <p:tgtEl>
                                          <p:spTgt spid="77834"/>
                                        </p:tgtEl>
                                        <p:attrNameLst>
                                          <p:attrName>style.visibility</p:attrName>
                                        </p:attrNameLst>
                                      </p:cBhvr>
                                      <p:to>
                                        <p:strVal val="hidden"/>
                                      </p:to>
                                    </p:set>
                                  </p:childTnLst>
                                </p:cTn>
                              </p:par>
                            </p:childTnLst>
                          </p:cTn>
                        </p:par>
                      </p:childTnLst>
                    </p:cTn>
                  </p:par>
                </p:childTnLst>
              </p:cTn>
              <p:nextCondLst>
                <p:cond evt="onClick" delay="0">
                  <p:tgtEl>
                    <p:spTgt spid="77834"/>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кругленный прямоугольник 6"/>
          <p:cNvSpPr/>
          <p:nvPr/>
        </p:nvSpPr>
        <p:spPr>
          <a:xfrm>
            <a:off x="611560" y="1052736"/>
            <a:ext cx="3528392" cy="720080"/>
          </a:xfrm>
          <a:prstGeom prst="roundRect">
            <a:avLst/>
          </a:prstGeom>
          <a:solidFill>
            <a:srgbClr val="BCF7FA"/>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800" b="1" dirty="0" smtClean="0">
                <a:solidFill>
                  <a:srgbClr val="4BACC6">
                    <a:lumMod val="75000"/>
                  </a:srgbClr>
                </a:solidFill>
                <a:latin typeface="Comic Sans MS" pitchFamily="66" charset="0"/>
              </a:rPr>
              <a:t>КАПИТАНОМ</a:t>
            </a:r>
            <a:endParaRPr lang="ru-RU" sz="2800" b="1" dirty="0">
              <a:solidFill>
                <a:srgbClr val="4BACC6">
                  <a:lumMod val="75000"/>
                </a:srgbClr>
              </a:solidFill>
              <a:latin typeface="Comic Sans MS" pitchFamily="66" charset="0"/>
            </a:endParaRPr>
          </a:p>
        </p:txBody>
      </p:sp>
      <p:pic>
        <p:nvPicPr>
          <p:cNvPr id="2054" name="Picture 6" descr="http://images.vfl.ru/ii/1460986862/c2f5bea9/12343863.jp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683568" y="1700808"/>
            <a:ext cx="3528392" cy="3826890"/>
          </a:xfrm>
          <a:prstGeom prst="rect">
            <a:avLst/>
          </a:prstGeom>
          <a:noFill/>
        </p:spPr>
      </p:pic>
      <p:sp>
        <p:nvSpPr>
          <p:cNvPr id="12" name="Прямоугольник 11"/>
          <p:cNvSpPr/>
          <p:nvPr/>
        </p:nvSpPr>
        <p:spPr>
          <a:xfrm>
            <a:off x="1959954" y="116632"/>
            <a:ext cx="5250155" cy="707886"/>
          </a:xfrm>
          <a:prstGeom prst="rect">
            <a:avLst/>
          </a:prstGeom>
          <a:noFill/>
        </p:spPr>
        <p:txBody>
          <a:bodyPr wrap="none" lIns="91440" tIns="45720" rIns="91440" bIns="45720">
            <a:spAutoFit/>
          </a:bodyPr>
          <a:lstStyle/>
          <a:p>
            <a:pPr algn="ctr" eaLnBrk="1" fontAlgn="auto" hangingPunct="1">
              <a:spcBef>
                <a:spcPts val="0"/>
              </a:spcBef>
              <a:spcAft>
                <a:spcPts val="0"/>
              </a:spcAft>
            </a:pPr>
            <a:r>
              <a:rPr lang="ru-RU" sz="40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rPr>
              <a:t>Что общего между…</a:t>
            </a:r>
            <a:endParaRPr lang="ru-RU" sz="40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endParaRPr>
          </a:p>
        </p:txBody>
      </p:sp>
      <p:sp>
        <p:nvSpPr>
          <p:cNvPr id="13" name="Скругленный прямоугольник 12"/>
          <p:cNvSpPr/>
          <p:nvPr/>
        </p:nvSpPr>
        <p:spPr>
          <a:xfrm>
            <a:off x="5004048" y="1052736"/>
            <a:ext cx="3528392" cy="720080"/>
          </a:xfrm>
          <a:prstGeom prst="roundRect">
            <a:avLst/>
          </a:prstGeom>
          <a:solidFill>
            <a:srgbClr val="CAE8AA"/>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800" b="1" dirty="0" smtClean="0">
                <a:solidFill>
                  <a:srgbClr val="9BBB59">
                    <a:lumMod val="50000"/>
                  </a:srgbClr>
                </a:solidFill>
                <a:latin typeface="Comic Sans MS" pitchFamily="66" charset="0"/>
              </a:rPr>
              <a:t>КАПУСТОЙ</a:t>
            </a:r>
            <a:endParaRPr lang="ru-RU" sz="2800" b="1" dirty="0">
              <a:solidFill>
                <a:srgbClr val="9BBB59">
                  <a:lumMod val="50000"/>
                </a:srgbClr>
              </a:solidFill>
              <a:latin typeface="Comic Sans MS" pitchFamily="66" charset="0"/>
            </a:endParaRPr>
          </a:p>
        </p:txBody>
      </p:sp>
      <p:sp>
        <p:nvSpPr>
          <p:cNvPr id="14" name="Прямоугольник 13"/>
          <p:cNvSpPr/>
          <p:nvPr/>
        </p:nvSpPr>
        <p:spPr>
          <a:xfrm>
            <a:off x="4283968" y="1052736"/>
            <a:ext cx="511679" cy="707886"/>
          </a:xfrm>
          <a:prstGeom prst="rect">
            <a:avLst/>
          </a:prstGeom>
          <a:noFill/>
        </p:spPr>
        <p:txBody>
          <a:bodyPr wrap="none" lIns="91440" tIns="45720" rIns="91440" bIns="45720">
            <a:spAutoFit/>
          </a:bodyPr>
          <a:lstStyle/>
          <a:p>
            <a:pPr algn="ctr" eaLnBrk="1" fontAlgn="auto" hangingPunct="1">
              <a:spcBef>
                <a:spcPts val="0"/>
              </a:spcBef>
              <a:spcAft>
                <a:spcPts val="0"/>
              </a:spcAft>
            </a:pPr>
            <a:r>
              <a:rPr lang="ru-RU" sz="40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rPr>
              <a:t>и</a:t>
            </a:r>
            <a:endParaRPr lang="ru-RU" sz="40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endParaRPr>
          </a:p>
        </p:txBody>
      </p:sp>
      <p:pic>
        <p:nvPicPr>
          <p:cNvPr id="2058" name="Picture 10" descr="http://img-fotki.yandex.ru/get/4123/47407354.9c8/0_109f39_dc9deb2_orig.png"/>
          <p:cNvPicPr>
            <a:picLocks noChangeAspect="1" noChangeArrowheads="1"/>
          </p:cNvPicPr>
          <p:nvPr/>
        </p:nvPicPr>
        <p:blipFill>
          <a:blip r:embed="rId4" cstate="email"/>
          <a:srcRect/>
          <a:stretch>
            <a:fillRect/>
          </a:stretch>
        </p:blipFill>
        <p:spPr bwMode="auto">
          <a:xfrm>
            <a:off x="5004048" y="2420888"/>
            <a:ext cx="1824510" cy="1728192"/>
          </a:xfrm>
          <a:prstGeom prst="rect">
            <a:avLst/>
          </a:prstGeom>
          <a:noFill/>
        </p:spPr>
      </p:pic>
      <p:pic>
        <p:nvPicPr>
          <p:cNvPr id="17" name="Picture 10" descr="http://img-fotki.yandex.ru/get/4123/47407354.9c8/0_109f39_dc9deb2_orig.png"/>
          <p:cNvPicPr>
            <a:picLocks noChangeAspect="1" noChangeArrowheads="1"/>
          </p:cNvPicPr>
          <p:nvPr/>
        </p:nvPicPr>
        <p:blipFill>
          <a:blip r:embed="rId5" cstate="email"/>
          <a:srcRect/>
          <a:stretch>
            <a:fillRect/>
          </a:stretch>
        </p:blipFill>
        <p:spPr bwMode="auto">
          <a:xfrm flipH="1">
            <a:off x="6300192" y="2708920"/>
            <a:ext cx="1839514" cy="1728192"/>
          </a:xfrm>
          <a:prstGeom prst="rect">
            <a:avLst/>
          </a:prstGeom>
          <a:noFill/>
        </p:spPr>
      </p:pic>
      <p:pic>
        <p:nvPicPr>
          <p:cNvPr id="2056" name="Picture 8" descr="https://us.v-cdn.net/6025127/uploads/editor/io/axhki3qkbiwr.png"/>
          <p:cNvPicPr>
            <a:picLocks noChangeAspect="1" noChangeArrowheads="1"/>
          </p:cNvPicPr>
          <p:nvPr/>
        </p:nvPicPr>
        <p:blipFill>
          <a:blip r:embed="rId6" cstate="email"/>
          <a:srcRect/>
          <a:stretch>
            <a:fillRect/>
          </a:stretch>
        </p:blipFill>
        <p:spPr bwMode="auto">
          <a:xfrm>
            <a:off x="5436096" y="3429000"/>
            <a:ext cx="1748618" cy="1656184"/>
          </a:xfrm>
          <a:prstGeom prst="rect">
            <a:avLst/>
          </a:prstGeom>
          <a:noFill/>
        </p:spPr>
      </p:pic>
      <p:sp>
        <p:nvSpPr>
          <p:cNvPr id="18" name="Трапеция 17"/>
          <p:cNvSpPr/>
          <p:nvPr/>
        </p:nvSpPr>
        <p:spPr>
          <a:xfrm>
            <a:off x="1547664" y="1844824"/>
            <a:ext cx="6048672" cy="4752528"/>
          </a:xfrm>
          <a:prstGeom prst="trapezoid">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2800" b="1" dirty="0" smtClean="0">
              <a:solidFill>
                <a:srgbClr val="4BACC6">
                  <a:lumMod val="75000"/>
                </a:srgbClr>
              </a:solidFill>
              <a:latin typeface="Comic Sans MS" pitchFamily="66" charset="0"/>
            </a:endParaRPr>
          </a:p>
          <a:p>
            <a:pPr algn="ctr" eaLnBrk="1" fontAlgn="auto" hangingPunct="1">
              <a:spcBef>
                <a:spcPts val="0"/>
              </a:spcBef>
              <a:spcAft>
                <a:spcPts val="0"/>
              </a:spcAft>
            </a:pPr>
            <a:endParaRPr lang="ru-RU" sz="2800" b="1" dirty="0" smtClean="0">
              <a:solidFill>
                <a:srgbClr val="4BACC6">
                  <a:lumMod val="75000"/>
                </a:srgbClr>
              </a:solidFill>
              <a:latin typeface="Comic Sans MS" pitchFamily="66" charset="0"/>
            </a:endParaRPr>
          </a:p>
          <a:p>
            <a:pPr algn="ctr" eaLnBrk="1" fontAlgn="auto" hangingPunct="1">
              <a:spcBef>
                <a:spcPts val="0"/>
              </a:spcBef>
              <a:spcAft>
                <a:spcPts val="0"/>
              </a:spcAft>
            </a:pPr>
            <a:r>
              <a:rPr lang="ru-RU" sz="2800" b="1" dirty="0" smtClean="0">
                <a:solidFill>
                  <a:srgbClr val="4BACC6">
                    <a:lumMod val="75000"/>
                  </a:srgbClr>
                </a:solidFill>
                <a:latin typeface="Comic Sans MS" pitchFamily="66" charset="0"/>
              </a:rPr>
              <a:t>КАПИТАН</a:t>
            </a:r>
          </a:p>
          <a:p>
            <a:pPr algn="ctr" eaLnBrk="1" fontAlgn="auto" hangingPunct="1">
              <a:spcBef>
                <a:spcPts val="0"/>
              </a:spcBef>
              <a:spcAft>
                <a:spcPts val="0"/>
              </a:spcAft>
            </a:pPr>
            <a:endParaRPr lang="ru-RU" sz="2800" b="1" dirty="0" smtClean="0">
              <a:solidFill>
                <a:srgbClr val="4BACC6">
                  <a:lumMod val="75000"/>
                </a:srgbClr>
              </a:solidFill>
              <a:latin typeface="Comic Sans MS" pitchFamily="66" charset="0"/>
            </a:endParaRPr>
          </a:p>
          <a:p>
            <a:pPr algn="ctr" eaLnBrk="1" fontAlgn="auto" hangingPunct="1">
              <a:spcBef>
                <a:spcPts val="0"/>
              </a:spcBef>
              <a:spcAft>
                <a:spcPts val="0"/>
              </a:spcAft>
            </a:pPr>
            <a:r>
              <a:rPr lang="ru-RU" sz="2800" b="1" dirty="0" smtClean="0">
                <a:solidFill>
                  <a:srgbClr val="9BBB59">
                    <a:lumMod val="50000"/>
                  </a:srgbClr>
                </a:solidFill>
                <a:latin typeface="Comic Sans MS" pitchFamily="66" charset="0"/>
              </a:rPr>
              <a:t>КАПУСТА</a:t>
            </a:r>
          </a:p>
          <a:p>
            <a:pPr algn="ctr" eaLnBrk="1" fontAlgn="auto" hangingPunct="1">
              <a:spcBef>
                <a:spcPts val="0"/>
              </a:spcBef>
              <a:spcAft>
                <a:spcPts val="0"/>
              </a:spcAft>
            </a:pPr>
            <a:endParaRPr lang="ru-RU" sz="2800" b="1" dirty="0" smtClean="0">
              <a:solidFill>
                <a:srgbClr val="9BBB59">
                  <a:lumMod val="50000"/>
                </a:srgbClr>
              </a:solidFill>
              <a:latin typeface="Comic Sans MS" pitchFamily="66" charset="0"/>
            </a:endParaRPr>
          </a:p>
          <a:p>
            <a:pPr algn="ctr" eaLnBrk="1" fontAlgn="auto" hangingPunct="1">
              <a:spcBef>
                <a:spcPts val="0"/>
              </a:spcBef>
              <a:spcAft>
                <a:spcPts val="0"/>
              </a:spcAft>
            </a:pPr>
            <a:endParaRPr lang="ru-RU" sz="2800" b="1" dirty="0" smtClean="0">
              <a:solidFill>
                <a:srgbClr val="9BBB59">
                  <a:lumMod val="50000"/>
                </a:srgbClr>
              </a:solidFill>
              <a:latin typeface="Comic Sans MS" pitchFamily="66" charset="0"/>
            </a:endParaRPr>
          </a:p>
          <a:p>
            <a:pPr algn="ctr" eaLnBrk="1" fontAlgn="auto" hangingPunct="1">
              <a:spcBef>
                <a:spcPts val="0"/>
              </a:spcBef>
              <a:spcAft>
                <a:spcPts val="0"/>
              </a:spcAft>
            </a:pPr>
            <a:endParaRPr lang="ru-RU" sz="2800" b="1" dirty="0" smtClean="0">
              <a:solidFill>
                <a:srgbClr val="9BBB59">
                  <a:lumMod val="50000"/>
                </a:srgbClr>
              </a:solidFill>
              <a:latin typeface="Comic Sans MS" pitchFamily="66" charset="0"/>
            </a:endParaRPr>
          </a:p>
          <a:p>
            <a:pPr algn="ctr" eaLnBrk="1" fontAlgn="auto" hangingPunct="1">
              <a:spcBef>
                <a:spcPts val="0"/>
              </a:spcBef>
              <a:spcAft>
                <a:spcPts val="0"/>
              </a:spcAft>
            </a:pPr>
            <a:endParaRPr lang="ru-RU" sz="2800" b="1" dirty="0" smtClean="0">
              <a:solidFill>
                <a:srgbClr val="9BBB59">
                  <a:lumMod val="50000"/>
                </a:srgbClr>
              </a:solidFill>
              <a:latin typeface="Comic Sans MS" pitchFamily="66" charset="0"/>
            </a:endParaRPr>
          </a:p>
          <a:p>
            <a:pPr algn="ctr" eaLnBrk="1" fontAlgn="auto" hangingPunct="1">
              <a:spcBef>
                <a:spcPts val="0"/>
              </a:spcBef>
              <a:spcAft>
                <a:spcPts val="0"/>
              </a:spcAft>
            </a:pPr>
            <a:r>
              <a:rPr lang="ru-RU" sz="2800" b="1" dirty="0" smtClean="0">
                <a:solidFill>
                  <a:srgbClr val="1F497D">
                    <a:lumMod val="75000"/>
                  </a:srgbClr>
                </a:solidFill>
                <a:latin typeface="Comic Sans MS" pitchFamily="66" charset="0"/>
              </a:rPr>
              <a:t>«КАПУТ» - «ГОЛОВА»</a:t>
            </a:r>
          </a:p>
          <a:p>
            <a:pPr eaLnBrk="1" fontAlgn="auto" hangingPunct="1">
              <a:spcBef>
                <a:spcPts val="0"/>
              </a:spcBef>
              <a:spcAft>
                <a:spcPts val="0"/>
              </a:spcAft>
            </a:pPr>
            <a:r>
              <a:rPr lang="ru-RU" sz="2800" b="1" dirty="0" smtClean="0">
                <a:solidFill>
                  <a:srgbClr val="1F497D">
                    <a:lumMod val="75000"/>
                  </a:srgbClr>
                </a:solidFill>
                <a:latin typeface="Comic Sans MS" pitchFamily="66" charset="0"/>
              </a:rPr>
              <a:t>    (лат.)</a:t>
            </a:r>
          </a:p>
          <a:p>
            <a:pPr algn="ctr" eaLnBrk="1" fontAlgn="auto" hangingPunct="1">
              <a:spcBef>
                <a:spcPts val="0"/>
              </a:spcBef>
              <a:spcAft>
                <a:spcPts val="0"/>
              </a:spcAft>
            </a:pPr>
            <a:endParaRPr lang="ru-RU" sz="2800" b="1" dirty="0" smtClean="0">
              <a:solidFill>
                <a:srgbClr val="4BACC6">
                  <a:lumMod val="75000"/>
                </a:srgbClr>
              </a:solidFill>
              <a:latin typeface="Comic Sans MS" pitchFamily="66" charset="0"/>
            </a:endParaRPr>
          </a:p>
          <a:p>
            <a:pPr algn="ctr" eaLnBrk="1" fontAlgn="auto" hangingPunct="1">
              <a:spcBef>
                <a:spcPts val="0"/>
              </a:spcBef>
              <a:spcAft>
                <a:spcPts val="0"/>
              </a:spcAft>
            </a:pPr>
            <a:endParaRPr lang="ru-RU" dirty="0">
              <a:solidFill>
                <a:prstClr val="white"/>
              </a:solidFill>
            </a:endParaRPr>
          </a:p>
        </p:txBody>
      </p:sp>
      <p:sp>
        <p:nvSpPr>
          <p:cNvPr id="19" name="Месяц 18"/>
          <p:cNvSpPr/>
          <p:nvPr/>
        </p:nvSpPr>
        <p:spPr>
          <a:xfrm rot="5400000">
            <a:off x="3923928" y="2996952"/>
            <a:ext cx="288032" cy="864096"/>
          </a:xfrm>
          <a:prstGeom prst="moon">
            <a:avLst>
              <a:gd name="adj" fmla="val 0"/>
            </a:avLst>
          </a:prstGeom>
          <a:ln w="412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0" name="Месяц 19"/>
          <p:cNvSpPr/>
          <p:nvPr/>
        </p:nvSpPr>
        <p:spPr>
          <a:xfrm rot="5400000">
            <a:off x="3923928" y="2204864"/>
            <a:ext cx="288032" cy="864096"/>
          </a:xfrm>
          <a:prstGeom prst="moon">
            <a:avLst>
              <a:gd name="adj" fmla="val 0"/>
            </a:avLst>
          </a:prstGeom>
          <a:ln w="412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6" name="Picture 10" descr="http://clipart-library.com/data_images/522904.jpg">
            <a:hlinkClick r:id="" action="ppaction://hlinkshowjump?jump=nextslide"/>
          </p:cNvPr>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7524328" y="5693016"/>
            <a:ext cx="1413682" cy="972946"/>
          </a:xfrm>
          <a:prstGeom prst="rect">
            <a:avLst/>
          </a:prstGeom>
          <a:noFill/>
        </p:spPr>
      </p:pic>
      <p:sp>
        <p:nvSpPr>
          <p:cNvPr id="21" name="TextBox 20"/>
          <p:cNvSpPr txBox="1"/>
          <p:nvPr/>
        </p:nvSpPr>
        <p:spPr>
          <a:xfrm>
            <a:off x="251520" y="6237312"/>
            <a:ext cx="1790875" cy="461665"/>
          </a:xfrm>
          <a:prstGeom prst="rect">
            <a:avLst/>
          </a:prstGeom>
          <a:solidFill>
            <a:schemeClr val="accent6">
              <a:lumMod val="75000"/>
            </a:schemeClr>
          </a:solidFill>
        </p:spPr>
        <p:txBody>
          <a:bodyPr wrap="none" rtlCol="0">
            <a:spAutoFit/>
          </a:bodyPr>
          <a:lstStyle/>
          <a:p>
            <a:pPr eaLnBrk="1" fontAlgn="auto" hangingPunct="1">
              <a:spcBef>
                <a:spcPts val="0"/>
              </a:spcBef>
              <a:spcAft>
                <a:spcPts val="0"/>
              </a:spcAft>
            </a:pPr>
            <a:r>
              <a:rPr lang="ru-RU" sz="2400" b="1" dirty="0" smtClean="0">
                <a:solidFill>
                  <a:prstClr val="white"/>
                </a:solidFill>
                <a:latin typeface="Comic Sans MS" pitchFamily="66" charset="0"/>
              </a:rPr>
              <a:t>ОТВЕТ (3)</a:t>
            </a:r>
            <a:endParaRPr lang="ru-RU" sz="2400" b="1" dirty="0">
              <a:solidFill>
                <a:prstClr val="white"/>
              </a:solidFill>
              <a:latin typeface="Comic Sans MS" pitchFamily="66" charset="0"/>
            </a:endParaRPr>
          </a:p>
        </p:txBody>
      </p:sp>
      <p:sp>
        <p:nvSpPr>
          <p:cNvPr id="22" name="TextBox 21"/>
          <p:cNvSpPr txBox="1"/>
          <p:nvPr/>
        </p:nvSpPr>
        <p:spPr>
          <a:xfrm>
            <a:off x="2627784" y="4005064"/>
            <a:ext cx="3849131" cy="861774"/>
          </a:xfrm>
          <a:prstGeom prst="rect">
            <a:avLst/>
          </a:prstGeom>
          <a:noFill/>
        </p:spPr>
        <p:txBody>
          <a:bodyPr wrap="none" rtlCol="0">
            <a:spAutoFit/>
          </a:bodyPr>
          <a:lstStyle/>
          <a:p>
            <a:pPr eaLnBrk="1" fontAlgn="auto" hangingPunct="1">
              <a:spcBef>
                <a:spcPts val="0"/>
              </a:spcBef>
              <a:spcAft>
                <a:spcPts val="0"/>
              </a:spcAft>
            </a:pPr>
            <a:r>
              <a:rPr lang="ru-RU" sz="3200" b="1" dirty="0" smtClean="0">
                <a:solidFill>
                  <a:prstClr val="black"/>
                </a:solidFill>
                <a:latin typeface="Comic Sans MS" pitchFamily="66" charset="0"/>
              </a:rPr>
              <a:t>= общий корень =</a:t>
            </a:r>
          </a:p>
          <a:p>
            <a:pPr eaLnBrk="1" fontAlgn="auto" hangingPunct="1">
              <a:spcBef>
                <a:spcPts val="0"/>
              </a:spcBef>
              <a:spcAft>
                <a:spcPts val="0"/>
              </a:spcAft>
            </a:pPr>
            <a:endParaRPr lang="ru-RU" dirty="0">
              <a:solidFill>
                <a:prstClr val="black"/>
              </a:solidFill>
              <a:latin typeface="Calibri"/>
            </a:endParaRPr>
          </a:p>
        </p:txBody>
      </p:sp>
      <p:sp>
        <p:nvSpPr>
          <p:cNvPr id="16" name="Заголовок 1"/>
          <p:cNvSpPr>
            <a:spLocks noGrp="1"/>
          </p:cNvSpPr>
          <p:nvPr>
            <p:ph type="title"/>
          </p:nvPr>
        </p:nvSpPr>
        <p:spPr>
          <a:xfrm>
            <a:off x="457200" y="274638"/>
            <a:ext cx="8229600" cy="1143000"/>
          </a:xfrm>
        </p:spPr>
        <p:txBody>
          <a:bodyPr/>
          <a:lstStyle/>
          <a:p>
            <a:endParaRPr lang="ru-RU"/>
          </a:p>
        </p:txBody>
      </p:sp>
    </p:spTree>
    <p:extLst>
      <p:ext uri="{BB962C8B-B14F-4D97-AF65-F5344CB8AC3E}">
        <p14:creationId xmlns:p14="http://schemas.microsoft.com/office/powerpoint/2010/main" val="983599897"/>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8">
                                            <p:bg/>
                                          </p:spTgt>
                                        </p:tgtEl>
                                        <p:attrNameLst>
                                          <p:attrName>style.visibility</p:attrName>
                                        </p:attrNameLst>
                                      </p:cBhvr>
                                      <p:to>
                                        <p:strVal val="visible"/>
                                      </p:to>
                                    </p:set>
                                    <p:animEffect transition="in" filter="wipe(up)">
                                      <p:cBhvr>
                                        <p:cTn id="7" dur="2000"/>
                                        <p:tgtEl>
                                          <p:spTgt spid="18">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8">
                                            <p:txEl>
                                              <p:pRg st="2" end="2"/>
                                            </p:txEl>
                                          </p:spTgt>
                                        </p:tgtEl>
                                        <p:attrNameLst>
                                          <p:attrName>style.visibility</p:attrName>
                                        </p:attrNameLst>
                                      </p:cBhvr>
                                      <p:to>
                                        <p:strVal val="visible"/>
                                      </p:to>
                                    </p:set>
                                    <p:animEffect transition="in" filter="wipe(up)">
                                      <p:cBhvr>
                                        <p:cTn id="11" dur="2000"/>
                                        <p:tgtEl>
                                          <p:spTgt spid="18">
                                            <p:txEl>
                                              <p:pRg st="2" end="2"/>
                                            </p:txEl>
                                          </p:spTgt>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18">
                                            <p:txEl>
                                              <p:pRg st="4" end="4"/>
                                            </p:txEl>
                                          </p:spTgt>
                                        </p:tgtEl>
                                        <p:attrNameLst>
                                          <p:attrName>style.visibility</p:attrName>
                                        </p:attrNameLst>
                                      </p:cBhvr>
                                      <p:to>
                                        <p:strVal val="visible"/>
                                      </p:to>
                                    </p:set>
                                    <p:animEffect transition="in" filter="wipe(up)">
                                      <p:cBhvr>
                                        <p:cTn id="14" dur="2000"/>
                                        <p:tgtEl>
                                          <p:spTgt spid="18">
                                            <p:txEl>
                                              <p:pRg st="4" end="4"/>
                                            </p:txEl>
                                          </p:spTgt>
                                        </p:tgtEl>
                                      </p:cBhvr>
                                    </p:animEffect>
                                  </p:childTnLst>
                                </p:cTn>
                              </p:par>
                            </p:childTnLst>
                          </p:cTn>
                        </p:par>
                        <p:par>
                          <p:cTn id="15" fill="hold">
                            <p:stCondLst>
                              <p:cond delay="4000"/>
                            </p:stCondLst>
                            <p:childTnLst>
                              <p:par>
                                <p:cTn id="16" presetID="22" presetClass="entr" presetSubtype="1" fill="hold" grpId="0" nodeType="afterEffect">
                                  <p:stCondLst>
                                    <p:cond delay="0"/>
                                  </p:stCondLst>
                                  <p:childTnLst>
                                    <p:set>
                                      <p:cBhvr>
                                        <p:cTn id="17" dur="1" fill="hold">
                                          <p:stCondLst>
                                            <p:cond delay="0"/>
                                          </p:stCondLst>
                                        </p:cTn>
                                        <p:tgtEl>
                                          <p:spTgt spid="18">
                                            <p:txEl>
                                              <p:pRg st="9" end="9"/>
                                            </p:txEl>
                                          </p:spTgt>
                                        </p:tgtEl>
                                        <p:attrNameLst>
                                          <p:attrName>style.visibility</p:attrName>
                                        </p:attrNameLst>
                                      </p:cBhvr>
                                      <p:to>
                                        <p:strVal val="visible"/>
                                      </p:to>
                                    </p:set>
                                    <p:animEffect transition="in" filter="wipe(up)">
                                      <p:cBhvr>
                                        <p:cTn id="18" dur="2000"/>
                                        <p:tgtEl>
                                          <p:spTgt spid="18">
                                            <p:txEl>
                                              <p:pRg st="9" end="9"/>
                                            </p:tx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8">
                                            <p:txEl>
                                              <p:pRg st="10" end="10"/>
                                            </p:txEl>
                                          </p:spTgt>
                                        </p:tgtEl>
                                        <p:attrNameLst>
                                          <p:attrName>style.visibility</p:attrName>
                                        </p:attrNameLst>
                                      </p:cBhvr>
                                      <p:to>
                                        <p:strVal val="visible"/>
                                      </p:to>
                                    </p:set>
                                    <p:animEffect transition="in" filter="wipe(up)">
                                      <p:cBhvr>
                                        <p:cTn id="21" dur="2000"/>
                                        <p:tgtEl>
                                          <p:spTgt spid="18">
                                            <p:txEl>
                                              <p:pRg st="10" end="1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left)">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1000"/>
                                        <p:tgtEl>
                                          <p:spTgt spid="22"/>
                                        </p:tgtEl>
                                      </p:cBhvr>
                                    </p:animEffect>
                                  </p:childTnLst>
                                </p:cTn>
                              </p:par>
                            </p:childTnLst>
                          </p:cTn>
                        </p:par>
                      </p:childTnLst>
                    </p:cTn>
                  </p:par>
                </p:childTnLst>
              </p:cTn>
              <p:nextCondLst>
                <p:cond evt="onClick" delay="0">
                  <p:tgtEl>
                    <p:spTgt spid="21"/>
                  </p:tgtEl>
                </p:cond>
              </p:nextCondLst>
            </p:seq>
          </p:childTnLst>
        </p:cTn>
      </p:par>
    </p:tnLst>
    <p:bldLst>
      <p:bldP spid="18" grpId="0" build="allAtOnce" animBg="1"/>
      <p:bldP spid="19" grpId="0" animBg="1"/>
      <p:bldP spid="20" grpId="0" animBg="1"/>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кругленный прямоугольник 7"/>
          <p:cNvSpPr/>
          <p:nvPr/>
        </p:nvSpPr>
        <p:spPr>
          <a:xfrm>
            <a:off x="611560" y="1052736"/>
            <a:ext cx="3528392" cy="720080"/>
          </a:xfrm>
          <a:prstGeom prst="roundRect">
            <a:avLst/>
          </a:prstGeom>
          <a:solidFill>
            <a:schemeClr val="accent6">
              <a:lumMod val="40000"/>
              <a:lumOff val="6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800" b="1" dirty="0" smtClean="0">
                <a:solidFill>
                  <a:srgbClr val="F79646">
                    <a:lumMod val="50000"/>
                  </a:srgbClr>
                </a:solidFill>
                <a:latin typeface="Comic Sans MS" pitchFamily="66" charset="0"/>
              </a:rPr>
              <a:t>АПЕЛЬСИНОМ</a:t>
            </a:r>
            <a:endParaRPr lang="ru-RU" sz="2800" b="1" dirty="0">
              <a:solidFill>
                <a:srgbClr val="F79646">
                  <a:lumMod val="50000"/>
                </a:srgbClr>
              </a:solidFill>
              <a:latin typeface="Comic Sans MS" pitchFamily="66" charset="0"/>
            </a:endParaRPr>
          </a:p>
        </p:txBody>
      </p:sp>
      <p:sp>
        <p:nvSpPr>
          <p:cNvPr id="9" name="Прямоугольник 8"/>
          <p:cNvSpPr/>
          <p:nvPr/>
        </p:nvSpPr>
        <p:spPr>
          <a:xfrm>
            <a:off x="1959954" y="116632"/>
            <a:ext cx="5250155" cy="707886"/>
          </a:xfrm>
          <a:prstGeom prst="rect">
            <a:avLst/>
          </a:prstGeom>
          <a:noFill/>
        </p:spPr>
        <p:txBody>
          <a:bodyPr wrap="none" lIns="91440" tIns="45720" rIns="91440" bIns="45720">
            <a:spAutoFit/>
          </a:bodyPr>
          <a:lstStyle/>
          <a:p>
            <a:pPr algn="ctr" eaLnBrk="1" fontAlgn="auto" hangingPunct="1">
              <a:spcBef>
                <a:spcPts val="0"/>
              </a:spcBef>
              <a:spcAft>
                <a:spcPts val="0"/>
              </a:spcAft>
            </a:pPr>
            <a:r>
              <a:rPr lang="ru-RU" sz="40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rPr>
              <a:t>Что общего между…</a:t>
            </a:r>
            <a:endParaRPr lang="ru-RU" sz="40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endParaRPr>
          </a:p>
        </p:txBody>
      </p:sp>
      <p:sp>
        <p:nvSpPr>
          <p:cNvPr id="10" name="Скругленный прямоугольник 9"/>
          <p:cNvSpPr/>
          <p:nvPr/>
        </p:nvSpPr>
        <p:spPr>
          <a:xfrm>
            <a:off x="5004048" y="1052736"/>
            <a:ext cx="3528392" cy="720080"/>
          </a:xfrm>
          <a:prstGeom prst="roundRect">
            <a:avLst/>
          </a:prstGeom>
          <a:solidFill>
            <a:srgbClr val="FFCDCD"/>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800" b="1" dirty="0" smtClean="0">
                <a:solidFill>
                  <a:srgbClr val="FF0000"/>
                </a:solidFill>
                <a:latin typeface="Comic Sans MS" pitchFamily="66" charset="0"/>
              </a:rPr>
              <a:t>КИТАЕМ</a:t>
            </a:r>
            <a:endParaRPr lang="ru-RU" sz="2800" b="1" dirty="0">
              <a:solidFill>
                <a:srgbClr val="FF0000"/>
              </a:solidFill>
              <a:latin typeface="Comic Sans MS" pitchFamily="66" charset="0"/>
            </a:endParaRPr>
          </a:p>
        </p:txBody>
      </p:sp>
      <p:sp>
        <p:nvSpPr>
          <p:cNvPr id="11" name="Прямоугольник 10"/>
          <p:cNvSpPr/>
          <p:nvPr/>
        </p:nvSpPr>
        <p:spPr>
          <a:xfrm>
            <a:off x="4283968" y="1052736"/>
            <a:ext cx="511679" cy="707886"/>
          </a:xfrm>
          <a:prstGeom prst="rect">
            <a:avLst/>
          </a:prstGeom>
          <a:noFill/>
        </p:spPr>
        <p:txBody>
          <a:bodyPr wrap="none" lIns="91440" tIns="45720" rIns="91440" bIns="45720">
            <a:spAutoFit/>
          </a:bodyPr>
          <a:lstStyle/>
          <a:p>
            <a:pPr algn="ctr" eaLnBrk="1" fontAlgn="auto" hangingPunct="1">
              <a:spcBef>
                <a:spcPts val="0"/>
              </a:spcBef>
              <a:spcAft>
                <a:spcPts val="0"/>
              </a:spcAft>
            </a:pPr>
            <a:r>
              <a:rPr lang="ru-RU" sz="40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rPr>
              <a:t>и</a:t>
            </a:r>
            <a:endParaRPr lang="ru-RU" sz="40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endParaRPr>
          </a:p>
        </p:txBody>
      </p:sp>
      <p:grpSp>
        <p:nvGrpSpPr>
          <p:cNvPr id="14" name="Группа 13"/>
          <p:cNvGrpSpPr/>
          <p:nvPr/>
        </p:nvGrpSpPr>
        <p:grpSpPr>
          <a:xfrm>
            <a:off x="899592" y="1916832"/>
            <a:ext cx="3240360" cy="3096344"/>
            <a:chOff x="899592" y="2060848"/>
            <a:chExt cx="2967965" cy="2803410"/>
          </a:xfrm>
        </p:grpSpPr>
        <p:sp>
          <p:nvSpPr>
            <p:cNvPr id="13" name="Овал 12"/>
            <p:cNvSpPr/>
            <p:nvPr/>
          </p:nvSpPr>
          <p:spPr>
            <a:xfrm>
              <a:off x="1043608" y="2564904"/>
              <a:ext cx="2088232" cy="1800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89090" name="Picture 2" descr="http://blogs.eltiempo.com/un-blog-para-colorear-en-3d/wp-content/uploads/sites/554/2016/02/8268637-Ilustraci-n-de-un-car-cter-naranja-Drinking-algunos-jugo-mientras-dando-un-pulgares-arriba-Foto-de-archivo.jpg"/>
            <p:cNvPicPr>
              <a:picLocks noChangeAspect="1" noChangeArrowheads="1"/>
            </p:cNvPicPr>
            <p:nvPr/>
          </p:nvPicPr>
          <p:blipFill>
            <a:blip r:embed="rId3" cstate="email">
              <a:clrChange>
                <a:clrFrom>
                  <a:srgbClr val="FCFCFC"/>
                </a:clrFrom>
                <a:clrTo>
                  <a:srgbClr val="FCFCFC">
                    <a:alpha val="0"/>
                  </a:srgbClr>
                </a:clrTo>
              </a:clrChange>
            </a:blip>
            <a:srcRect/>
            <a:stretch>
              <a:fillRect/>
            </a:stretch>
          </p:blipFill>
          <p:spPr bwMode="auto">
            <a:xfrm flipH="1">
              <a:off x="899592" y="2060848"/>
              <a:ext cx="2967965" cy="2803410"/>
            </a:xfrm>
            <a:prstGeom prst="rect">
              <a:avLst/>
            </a:prstGeom>
            <a:noFill/>
          </p:spPr>
        </p:pic>
      </p:grpSp>
      <p:pic>
        <p:nvPicPr>
          <p:cNvPr id="89092" name="Picture 4" descr="http://www.yurtopic.com/society/culture/images/china-ghost-cities/map-of-china.jpg"/>
          <p:cNvPicPr>
            <a:picLocks noChangeAspect="1" noChangeArrowheads="1"/>
          </p:cNvPicPr>
          <p:nvPr/>
        </p:nvPicPr>
        <p:blipFill>
          <a:blip r:embed="rId4" cstate="email"/>
          <a:srcRect/>
          <a:stretch>
            <a:fillRect/>
          </a:stretch>
        </p:blipFill>
        <p:spPr bwMode="auto">
          <a:xfrm>
            <a:off x="4427984" y="2060848"/>
            <a:ext cx="4370089" cy="3789799"/>
          </a:xfrm>
          <a:prstGeom prst="rect">
            <a:avLst/>
          </a:prstGeom>
          <a:noFill/>
        </p:spPr>
      </p:pic>
      <p:sp>
        <p:nvSpPr>
          <p:cNvPr id="17" name="Трапеция 16"/>
          <p:cNvSpPr/>
          <p:nvPr/>
        </p:nvSpPr>
        <p:spPr>
          <a:xfrm>
            <a:off x="1547664" y="1844824"/>
            <a:ext cx="6048672" cy="4752528"/>
          </a:xfrm>
          <a:prstGeom prst="trapezoid">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2800" b="1" dirty="0" smtClean="0">
              <a:solidFill>
                <a:srgbClr val="4BACC6">
                  <a:lumMod val="75000"/>
                </a:srgbClr>
              </a:solidFill>
              <a:latin typeface="Comic Sans MS" pitchFamily="66" charset="0"/>
            </a:endParaRPr>
          </a:p>
          <a:p>
            <a:pPr algn="ctr" eaLnBrk="1" fontAlgn="auto" hangingPunct="1">
              <a:spcBef>
                <a:spcPts val="0"/>
              </a:spcBef>
              <a:spcAft>
                <a:spcPts val="0"/>
              </a:spcAft>
            </a:pPr>
            <a:endParaRPr lang="ru-RU" sz="2800" b="1" dirty="0" smtClean="0">
              <a:solidFill>
                <a:srgbClr val="4BACC6">
                  <a:lumMod val="75000"/>
                </a:srgbClr>
              </a:solidFill>
              <a:latin typeface="Comic Sans MS" pitchFamily="66" charset="0"/>
            </a:endParaRPr>
          </a:p>
          <a:p>
            <a:pPr algn="ctr" eaLnBrk="1" fontAlgn="auto" hangingPunct="1">
              <a:spcBef>
                <a:spcPts val="0"/>
              </a:spcBef>
              <a:spcAft>
                <a:spcPts val="0"/>
              </a:spcAft>
            </a:pPr>
            <a:r>
              <a:rPr lang="ru-RU" sz="2800" b="1" dirty="0" smtClean="0">
                <a:solidFill>
                  <a:srgbClr val="F79646">
                    <a:lumMod val="50000"/>
                  </a:srgbClr>
                </a:solidFill>
                <a:latin typeface="Comic Sans MS" pitchFamily="66" charset="0"/>
              </a:rPr>
              <a:t>АПЕЛЬСИН</a:t>
            </a:r>
            <a:endParaRPr lang="ru-RU" sz="2800" b="1" dirty="0" smtClean="0">
              <a:solidFill>
                <a:srgbClr val="4BACC6">
                  <a:lumMod val="75000"/>
                </a:srgbClr>
              </a:solidFill>
              <a:latin typeface="Comic Sans MS" pitchFamily="66" charset="0"/>
            </a:endParaRPr>
          </a:p>
          <a:p>
            <a:pPr algn="ctr" eaLnBrk="1" fontAlgn="auto" hangingPunct="1">
              <a:spcBef>
                <a:spcPts val="0"/>
              </a:spcBef>
              <a:spcAft>
                <a:spcPts val="0"/>
              </a:spcAft>
            </a:pPr>
            <a:r>
              <a:rPr lang="ru-RU" sz="2800" b="1" dirty="0" smtClean="0">
                <a:solidFill>
                  <a:prstClr val="black"/>
                </a:solidFill>
                <a:latin typeface="Comic Sans MS" pitchFamily="66" charset="0"/>
              </a:rPr>
              <a:t>в переводе</a:t>
            </a:r>
          </a:p>
          <a:p>
            <a:pPr algn="ctr" eaLnBrk="1" fontAlgn="auto" hangingPunct="1">
              <a:spcBef>
                <a:spcPts val="0"/>
              </a:spcBef>
              <a:spcAft>
                <a:spcPts val="0"/>
              </a:spcAft>
            </a:pPr>
            <a:r>
              <a:rPr lang="ru-RU" sz="2800" b="1" dirty="0" smtClean="0">
                <a:solidFill>
                  <a:prstClr val="black"/>
                </a:solidFill>
                <a:latin typeface="Comic Sans MS" pitchFamily="66" charset="0"/>
              </a:rPr>
              <a:t>на русский язык -</a:t>
            </a:r>
          </a:p>
          <a:p>
            <a:pPr algn="ctr" eaLnBrk="1" fontAlgn="auto" hangingPunct="1">
              <a:spcBef>
                <a:spcPts val="0"/>
              </a:spcBef>
              <a:spcAft>
                <a:spcPts val="0"/>
              </a:spcAft>
            </a:pPr>
            <a:endParaRPr lang="ru-RU" sz="2800" b="1" dirty="0" smtClean="0">
              <a:solidFill>
                <a:srgbClr val="9BBB59">
                  <a:lumMod val="50000"/>
                </a:srgbClr>
              </a:solidFill>
              <a:latin typeface="Comic Sans MS" pitchFamily="66" charset="0"/>
            </a:endParaRPr>
          </a:p>
          <a:p>
            <a:pPr algn="ctr" eaLnBrk="1" fontAlgn="auto" hangingPunct="1">
              <a:spcBef>
                <a:spcPts val="0"/>
              </a:spcBef>
              <a:spcAft>
                <a:spcPts val="0"/>
              </a:spcAft>
            </a:pPr>
            <a:endParaRPr lang="ru-RU" sz="2800" b="1" dirty="0" smtClean="0">
              <a:solidFill>
                <a:srgbClr val="9BBB59">
                  <a:lumMod val="50000"/>
                </a:srgbClr>
              </a:solidFill>
              <a:latin typeface="Comic Sans MS" pitchFamily="66" charset="0"/>
            </a:endParaRPr>
          </a:p>
          <a:p>
            <a:pPr algn="ctr" eaLnBrk="1" fontAlgn="auto" hangingPunct="1">
              <a:spcBef>
                <a:spcPts val="0"/>
              </a:spcBef>
              <a:spcAft>
                <a:spcPts val="0"/>
              </a:spcAft>
            </a:pPr>
            <a:r>
              <a:rPr lang="ru-RU" sz="2800" b="1" dirty="0" smtClean="0">
                <a:solidFill>
                  <a:srgbClr val="FF0000"/>
                </a:solidFill>
                <a:latin typeface="Comic Sans MS" pitchFamily="66" charset="0"/>
              </a:rPr>
              <a:t>«КИТАЙСКОЕ ЯБЛОКО»</a:t>
            </a:r>
          </a:p>
          <a:p>
            <a:pPr eaLnBrk="1" fontAlgn="auto" hangingPunct="1">
              <a:spcBef>
                <a:spcPts val="0"/>
              </a:spcBef>
              <a:spcAft>
                <a:spcPts val="0"/>
              </a:spcAft>
            </a:pPr>
            <a:r>
              <a:rPr lang="ru-RU" sz="2800" b="1" dirty="0" smtClean="0">
                <a:solidFill>
                  <a:srgbClr val="1F497D">
                    <a:lumMod val="75000"/>
                  </a:srgbClr>
                </a:solidFill>
                <a:latin typeface="Comic Sans MS" pitchFamily="66" charset="0"/>
              </a:rPr>
              <a:t>    </a:t>
            </a:r>
          </a:p>
          <a:p>
            <a:pPr algn="ctr" eaLnBrk="1" fontAlgn="auto" hangingPunct="1">
              <a:spcBef>
                <a:spcPts val="0"/>
              </a:spcBef>
              <a:spcAft>
                <a:spcPts val="0"/>
              </a:spcAft>
            </a:pPr>
            <a:endParaRPr lang="ru-RU" sz="2800" b="1" dirty="0" smtClean="0">
              <a:solidFill>
                <a:srgbClr val="4BACC6">
                  <a:lumMod val="75000"/>
                </a:srgbClr>
              </a:solidFill>
              <a:latin typeface="Comic Sans MS" pitchFamily="66" charset="0"/>
            </a:endParaRPr>
          </a:p>
          <a:p>
            <a:pPr algn="ctr" eaLnBrk="1" fontAlgn="auto" hangingPunct="1">
              <a:spcBef>
                <a:spcPts val="0"/>
              </a:spcBef>
              <a:spcAft>
                <a:spcPts val="0"/>
              </a:spcAft>
            </a:pPr>
            <a:endParaRPr lang="ru-RU" dirty="0">
              <a:solidFill>
                <a:prstClr val="white"/>
              </a:solidFill>
            </a:endParaRPr>
          </a:p>
        </p:txBody>
      </p:sp>
      <p:pic>
        <p:nvPicPr>
          <p:cNvPr id="2" name="Picture 10" descr="http://clipart-library.com/data_images/522904.jpg">
            <a:hlinkClick r:id="" action="ppaction://hlinkshowjump?jump=nextslide"/>
          </p:cNvPr>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7524328" y="5693016"/>
            <a:ext cx="1413682" cy="972946"/>
          </a:xfrm>
          <a:prstGeom prst="rect">
            <a:avLst/>
          </a:prstGeom>
          <a:noFill/>
        </p:spPr>
      </p:pic>
      <p:sp>
        <p:nvSpPr>
          <p:cNvPr id="16" name="TextBox 15"/>
          <p:cNvSpPr txBox="1"/>
          <p:nvPr/>
        </p:nvSpPr>
        <p:spPr>
          <a:xfrm>
            <a:off x="251520" y="6237312"/>
            <a:ext cx="1511952" cy="461665"/>
          </a:xfrm>
          <a:prstGeom prst="rect">
            <a:avLst/>
          </a:prstGeom>
          <a:solidFill>
            <a:schemeClr val="accent6">
              <a:lumMod val="75000"/>
            </a:schemeClr>
          </a:solidFill>
        </p:spPr>
        <p:txBody>
          <a:bodyPr wrap="none" rtlCol="0">
            <a:spAutoFit/>
          </a:bodyPr>
          <a:lstStyle/>
          <a:p>
            <a:pPr eaLnBrk="1" fontAlgn="auto" hangingPunct="1">
              <a:spcBef>
                <a:spcPts val="0"/>
              </a:spcBef>
              <a:spcAft>
                <a:spcPts val="0"/>
              </a:spcAft>
            </a:pPr>
            <a:r>
              <a:rPr lang="ru-RU" sz="2400" b="1" dirty="0" smtClean="0">
                <a:solidFill>
                  <a:prstClr val="white"/>
                </a:solidFill>
                <a:latin typeface="Comic Sans MS" pitchFamily="66" charset="0"/>
              </a:rPr>
              <a:t> ОТВЕТ </a:t>
            </a:r>
            <a:endParaRPr lang="ru-RU" sz="2400" b="1" dirty="0">
              <a:solidFill>
                <a:prstClr val="white"/>
              </a:solidFill>
              <a:latin typeface="Comic Sans MS" pitchFamily="66" charset="0"/>
            </a:endParaRPr>
          </a:p>
        </p:txBody>
      </p:sp>
    </p:spTree>
    <p:extLst>
      <p:ext uri="{BB962C8B-B14F-4D97-AF65-F5344CB8AC3E}">
        <p14:creationId xmlns:p14="http://schemas.microsoft.com/office/powerpoint/2010/main" val="2677643926"/>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6"/>
                    </p:tgtEl>
                  </p:cond>
                </p:stCondLst>
                <p:endSync evt="end" delay="0">
                  <p:rtn val="all"/>
                </p:endSync>
                <p:childTnLst>
                  <p:par>
                    <p:cTn id="3" fill="hold">
                      <p:stCondLst>
                        <p:cond delay="0"/>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
                                            <p:bg/>
                                          </p:spTgt>
                                        </p:tgtEl>
                                        <p:attrNameLst>
                                          <p:attrName>style.visibility</p:attrName>
                                        </p:attrNameLst>
                                      </p:cBhvr>
                                      <p:to>
                                        <p:strVal val="visible"/>
                                      </p:to>
                                    </p:set>
                                    <p:animEffect transition="in" filter="wipe(up)">
                                      <p:cBhvr>
                                        <p:cTn id="7" dur="2000"/>
                                        <p:tgtEl>
                                          <p:spTgt spid="17">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7">
                                            <p:txEl>
                                              <p:pRg st="2" end="2"/>
                                            </p:txEl>
                                          </p:spTgt>
                                        </p:tgtEl>
                                        <p:attrNameLst>
                                          <p:attrName>style.visibility</p:attrName>
                                        </p:attrNameLst>
                                      </p:cBhvr>
                                      <p:to>
                                        <p:strVal val="visible"/>
                                      </p:to>
                                    </p:set>
                                    <p:animEffect transition="in" filter="wipe(up)">
                                      <p:cBhvr>
                                        <p:cTn id="11" dur="2000"/>
                                        <p:tgtEl>
                                          <p:spTgt spid="17">
                                            <p:txEl>
                                              <p:pRg st="2" end="2"/>
                                            </p:txEl>
                                          </p:spTgt>
                                        </p:tgtEl>
                                      </p:cBhvr>
                                    </p:animEffect>
                                  </p:childTnLst>
                                </p:cTn>
                              </p:par>
                            </p:childTnLst>
                          </p:cTn>
                        </p:par>
                        <p:par>
                          <p:cTn id="12" fill="hold">
                            <p:stCondLst>
                              <p:cond delay="4000"/>
                            </p:stCondLst>
                            <p:childTnLst>
                              <p:par>
                                <p:cTn id="13" presetID="22" presetClass="entr" presetSubtype="1" fill="hold" grpId="0" nodeType="afterEffect">
                                  <p:stCondLst>
                                    <p:cond delay="0"/>
                                  </p:stCondLst>
                                  <p:childTnLst>
                                    <p:set>
                                      <p:cBhvr>
                                        <p:cTn id="14" dur="1" fill="hold">
                                          <p:stCondLst>
                                            <p:cond delay="0"/>
                                          </p:stCondLst>
                                        </p:cTn>
                                        <p:tgtEl>
                                          <p:spTgt spid="17">
                                            <p:txEl>
                                              <p:pRg st="3" end="3"/>
                                            </p:txEl>
                                          </p:spTgt>
                                        </p:tgtEl>
                                        <p:attrNameLst>
                                          <p:attrName>style.visibility</p:attrName>
                                        </p:attrNameLst>
                                      </p:cBhvr>
                                      <p:to>
                                        <p:strVal val="visible"/>
                                      </p:to>
                                    </p:set>
                                    <p:animEffect transition="in" filter="wipe(up)">
                                      <p:cBhvr>
                                        <p:cTn id="15" dur="2000"/>
                                        <p:tgtEl>
                                          <p:spTgt spid="17">
                                            <p:txEl>
                                              <p:pRg st="3" end="3"/>
                                            </p:txEl>
                                          </p:spTgt>
                                        </p:tgtEl>
                                      </p:cBhvr>
                                    </p:animEffect>
                                  </p:childTnLst>
                                </p:cTn>
                              </p:par>
                            </p:childTnLst>
                          </p:cTn>
                        </p:par>
                        <p:par>
                          <p:cTn id="16" fill="hold">
                            <p:stCondLst>
                              <p:cond delay="6000"/>
                            </p:stCondLst>
                            <p:childTnLst>
                              <p:par>
                                <p:cTn id="17" presetID="22" presetClass="entr" presetSubtype="1" fill="hold" grpId="0" nodeType="afterEffect">
                                  <p:stCondLst>
                                    <p:cond delay="0"/>
                                  </p:stCondLst>
                                  <p:childTnLst>
                                    <p:set>
                                      <p:cBhvr>
                                        <p:cTn id="18" dur="1" fill="hold">
                                          <p:stCondLst>
                                            <p:cond delay="0"/>
                                          </p:stCondLst>
                                        </p:cTn>
                                        <p:tgtEl>
                                          <p:spTgt spid="17">
                                            <p:txEl>
                                              <p:pRg st="4" end="4"/>
                                            </p:txEl>
                                          </p:spTgt>
                                        </p:tgtEl>
                                        <p:attrNameLst>
                                          <p:attrName>style.visibility</p:attrName>
                                        </p:attrNameLst>
                                      </p:cBhvr>
                                      <p:to>
                                        <p:strVal val="visible"/>
                                      </p:to>
                                    </p:set>
                                    <p:animEffect transition="in" filter="wipe(up)">
                                      <p:cBhvr>
                                        <p:cTn id="19" dur="2000"/>
                                        <p:tgtEl>
                                          <p:spTgt spid="17">
                                            <p:txEl>
                                              <p:pRg st="4" end="4"/>
                                            </p:txEl>
                                          </p:spTgt>
                                        </p:tgtEl>
                                      </p:cBhvr>
                                    </p:animEffect>
                                  </p:childTnLst>
                                </p:cTn>
                              </p:par>
                            </p:childTnLst>
                          </p:cTn>
                        </p:par>
                        <p:par>
                          <p:cTn id="20" fill="hold">
                            <p:stCondLst>
                              <p:cond delay="8000"/>
                            </p:stCondLst>
                            <p:childTnLst>
                              <p:par>
                                <p:cTn id="21" presetID="22" presetClass="entr" presetSubtype="1" fill="hold" grpId="0" nodeType="afterEffect">
                                  <p:stCondLst>
                                    <p:cond delay="0"/>
                                  </p:stCondLst>
                                  <p:childTnLst>
                                    <p:set>
                                      <p:cBhvr>
                                        <p:cTn id="22" dur="1" fill="hold">
                                          <p:stCondLst>
                                            <p:cond delay="0"/>
                                          </p:stCondLst>
                                        </p:cTn>
                                        <p:tgtEl>
                                          <p:spTgt spid="17">
                                            <p:txEl>
                                              <p:pRg st="7" end="7"/>
                                            </p:txEl>
                                          </p:spTgt>
                                        </p:tgtEl>
                                        <p:attrNameLst>
                                          <p:attrName>style.visibility</p:attrName>
                                        </p:attrNameLst>
                                      </p:cBhvr>
                                      <p:to>
                                        <p:strVal val="visible"/>
                                      </p:to>
                                    </p:set>
                                    <p:animEffect transition="in" filter="wipe(up)">
                                      <p:cBhvr>
                                        <p:cTn id="23" dur="2000"/>
                                        <p:tgtEl>
                                          <p:spTgt spid="17">
                                            <p:txEl>
                                              <p:pRg st="7" end="7"/>
                                            </p:txEl>
                                          </p:spTgt>
                                        </p:tgtEl>
                                      </p:cBhvr>
                                    </p:animEffect>
                                  </p:childTnLst>
                                </p:cTn>
                              </p:par>
                            </p:childTnLst>
                          </p:cTn>
                        </p:par>
                        <p:par>
                          <p:cTn id="24" fill="hold">
                            <p:stCondLst>
                              <p:cond delay="10000"/>
                            </p:stCondLst>
                            <p:childTnLst>
                              <p:par>
                                <p:cTn id="25" presetID="22" presetClass="entr" presetSubtype="1" fill="hold" grpId="0" nodeType="afterEffect">
                                  <p:stCondLst>
                                    <p:cond delay="0"/>
                                  </p:stCondLst>
                                  <p:childTnLst>
                                    <p:set>
                                      <p:cBhvr>
                                        <p:cTn id="26" dur="1" fill="hold">
                                          <p:stCondLst>
                                            <p:cond delay="0"/>
                                          </p:stCondLst>
                                        </p:cTn>
                                        <p:tgtEl>
                                          <p:spTgt spid="17">
                                            <p:txEl>
                                              <p:pRg st="8" end="8"/>
                                            </p:txEl>
                                          </p:spTgt>
                                        </p:tgtEl>
                                        <p:attrNameLst>
                                          <p:attrName>style.visibility</p:attrName>
                                        </p:attrNameLst>
                                      </p:cBhvr>
                                      <p:to>
                                        <p:strVal val="visible"/>
                                      </p:to>
                                    </p:set>
                                    <p:animEffect transition="in" filter="wipe(up)">
                                      <p:cBhvr>
                                        <p:cTn id="27" dur="2000"/>
                                        <p:tgtEl>
                                          <p:spTgt spid="17">
                                            <p:txEl>
                                              <p:pRg st="8" end="8"/>
                                            </p:txEl>
                                          </p:spTgt>
                                        </p:tgtEl>
                                      </p:cBhvr>
                                    </p:animEffect>
                                  </p:childTnLst>
                                </p:cTn>
                              </p:par>
                            </p:childTnLst>
                          </p:cTn>
                        </p:par>
                      </p:childTnLst>
                    </p:cTn>
                  </p:par>
                </p:childTnLst>
              </p:cTn>
              <p:nextCondLst>
                <p:cond evt="onClick" delay="0">
                  <p:tgtEl>
                    <p:spTgt spid="16"/>
                  </p:tgtEl>
                </p:cond>
              </p:nextCondLst>
            </p:seq>
          </p:childTnLst>
        </p:cTn>
      </p:par>
    </p:tnLst>
    <p:bldLst>
      <p:bldP spid="17" grpId="0" build="allAtOnce"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descr="https://bunchesdirect.com/components/com_virtuemart/shop_image/product/gladiolus%20orange.jpg"/>
          <p:cNvPicPr>
            <a:picLocks noChangeAspect="1" noChangeArrowheads="1"/>
          </p:cNvPicPr>
          <p:nvPr/>
        </p:nvPicPr>
        <p:blipFill>
          <a:blip r:embed="rId3" cstate="email">
            <a:clrChange>
              <a:clrFrom>
                <a:srgbClr val="FDFFFE"/>
              </a:clrFrom>
              <a:clrTo>
                <a:srgbClr val="FDFFFE">
                  <a:alpha val="0"/>
                </a:srgbClr>
              </a:clrTo>
            </a:clrChange>
          </a:blip>
          <a:srcRect/>
          <a:stretch>
            <a:fillRect/>
          </a:stretch>
        </p:blipFill>
        <p:spPr bwMode="auto">
          <a:xfrm>
            <a:off x="755576" y="1844824"/>
            <a:ext cx="3478587" cy="4896544"/>
          </a:xfrm>
          <a:prstGeom prst="rect">
            <a:avLst/>
          </a:prstGeom>
          <a:noFill/>
        </p:spPr>
      </p:pic>
      <p:pic>
        <p:nvPicPr>
          <p:cNvPr id="2" name="Picture 10" descr="http://clipart-library.com/data_images/522904.jpg">
            <a:hlinkClick r:id="" action="ppaction://hlinkshowjump?jump=nextslide"/>
          </p:cNvPr>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7524328" y="5693016"/>
            <a:ext cx="1413682" cy="972946"/>
          </a:xfrm>
          <a:prstGeom prst="rect">
            <a:avLst/>
          </a:prstGeom>
          <a:noFill/>
        </p:spPr>
      </p:pic>
      <p:sp>
        <p:nvSpPr>
          <p:cNvPr id="5" name="TextBox 4"/>
          <p:cNvSpPr txBox="1"/>
          <p:nvPr/>
        </p:nvSpPr>
        <p:spPr>
          <a:xfrm>
            <a:off x="251520" y="6237312"/>
            <a:ext cx="1245854" cy="461665"/>
          </a:xfrm>
          <a:prstGeom prst="rect">
            <a:avLst/>
          </a:prstGeom>
          <a:solidFill>
            <a:schemeClr val="accent6">
              <a:lumMod val="75000"/>
            </a:schemeClr>
          </a:solidFill>
        </p:spPr>
        <p:txBody>
          <a:bodyPr wrap="none" rtlCol="0">
            <a:spAutoFit/>
          </a:bodyPr>
          <a:lstStyle/>
          <a:p>
            <a:pPr eaLnBrk="1" fontAlgn="auto" hangingPunct="1">
              <a:spcBef>
                <a:spcPts val="0"/>
              </a:spcBef>
              <a:spcAft>
                <a:spcPts val="0"/>
              </a:spcAft>
            </a:pPr>
            <a:r>
              <a:rPr lang="ru-RU" sz="2400" b="1" dirty="0" smtClean="0">
                <a:solidFill>
                  <a:prstClr val="white"/>
                </a:solidFill>
                <a:latin typeface="Comic Sans MS" pitchFamily="66" charset="0"/>
              </a:rPr>
              <a:t>ОТВЕТ</a:t>
            </a:r>
            <a:endParaRPr lang="ru-RU" sz="2400" b="1" dirty="0">
              <a:solidFill>
                <a:prstClr val="white"/>
              </a:solidFill>
              <a:latin typeface="Comic Sans MS" pitchFamily="66" charset="0"/>
            </a:endParaRPr>
          </a:p>
        </p:txBody>
      </p:sp>
      <p:sp>
        <p:nvSpPr>
          <p:cNvPr id="4" name="Скругленный прямоугольник 3"/>
          <p:cNvSpPr/>
          <p:nvPr/>
        </p:nvSpPr>
        <p:spPr>
          <a:xfrm>
            <a:off x="611560" y="1052736"/>
            <a:ext cx="3528392" cy="720080"/>
          </a:xfrm>
          <a:prstGeom prst="roundRect">
            <a:avLst/>
          </a:prstGeom>
          <a:solidFill>
            <a:srgbClr val="F4C1F5"/>
          </a:solidFill>
          <a:ln w="38100">
            <a:solidFill>
              <a:srgbClr val="7513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800" b="1" dirty="0" smtClean="0">
                <a:solidFill>
                  <a:srgbClr val="7030A0"/>
                </a:solidFill>
                <a:latin typeface="Comic Sans MS" pitchFamily="66" charset="0"/>
              </a:rPr>
              <a:t>ГЛАДИОЛУСОМ</a:t>
            </a:r>
            <a:endParaRPr lang="ru-RU" sz="2800" b="1" dirty="0">
              <a:solidFill>
                <a:srgbClr val="7030A0"/>
              </a:solidFill>
              <a:latin typeface="Comic Sans MS" pitchFamily="66" charset="0"/>
            </a:endParaRPr>
          </a:p>
        </p:txBody>
      </p:sp>
      <p:sp>
        <p:nvSpPr>
          <p:cNvPr id="6" name="Прямоугольник 5"/>
          <p:cNvSpPr/>
          <p:nvPr/>
        </p:nvSpPr>
        <p:spPr>
          <a:xfrm>
            <a:off x="1959954" y="116632"/>
            <a:ext cx="5250155" cy="707886"/>
          </a:xfrm>
          <a:prstGeom prst="rect">
            <a:avLst/>
          </a:prstGeom>
          <a:noFill/>
        </p:spPr>
        <p:txBody>
          <a:bodyPr wrap="none" lIns="91440" tIns="45720" rIns="91440" bIns="45720">
            <a:spAutoFit/>
          </a:bodyPr>
          <a:lstStyle/>
          <a:p>
            <a:pPr algn="ctr" eaLnBrk="1" fontAlgn="auto" hangingPunct="1">
              <a:spcBef>
                <a:spcPts val="0"/>
              </a:spcBef>
              <a:spcAft>
                <a:spcPts val="0"/>
              </a:spcAft>
            </a:pPr>
            <a:r>
              <a:rPr lang="ru-RU" sz="40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rPr>
              <a:t>Что общего между…</a:t>
            </a:r>
            <a:endParaRPr lang="ru-RU" sz="40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endParaRPr>
          </a:p>
        </p:txBody>
      </p:sp>
      <p:sp>
        <p:nvSpPr>
          <p:cNvPr id="7" name="Скругленный прямоугольник 6"/>
          <p:cNvSpPr/>
          <p:nvPr/>
        </p:nvSpPr>
        <p:spPr>
          <a:xfrm>
            <a:off x="5004048" y="1052736"/>
            <a:ext cx="3528392" cy="720080"/>
          </a:xfrm>
          <a:prstGeom prst="roundRect">
            <a:avLst/>
          </a:prstGeom>
          <a:solidFill>
            <a:srgbClr val="FFFFA7"/>
          </a:solidFill>
          <a:ln w="38100">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800" b="1" dirty="0" smtClean="0">
                <a:solidFill>
                  <a:srgbClr val="996633"/>
                </a:solidFill>
                <a:latin typeface="Comic Sans MS" pitchFamily="66" charset="0"/>
              </a:rPr>
              <a:t>МЕЧОМ</a:t>
            </a:r>
            <a:endParaRPr lang="ru-RU" sz="2800" b="1" dirty="0">
              <a:solidFill>
                <a:srgbClr val="996633"/>
              </a:solidFill>
              <a:latin typeface="Comic Sans MS" pitchFamily="66" charset="0"/>
            </a:endParaRPr>
          </a:p>
        </p:txBody>
      </p:sp>
      <p:sp>
        <p:nvSpPr>
          <p:cNvPr id="8" name="Прямоугольник 7"/>
          <p:cNvSpPr/>
          <p:nvPr/>
        </p:nvSpPr>
        <p:spPr>
          <a:xfrm>
            <a:off x="4283968" y="1052736"/>
            <a:ext cx="511679" cy="707886"/>
          </a:xfrm>
          <a:prstGeom prst="rect">
            <a:avLst/>
          </a:prstGeom>
          <a:noFill/>
        </p:spPr>
        <p:txBody>
          <a:bodyPr wrap="none" lIns="91440" tIns="45720" rIns="91440" bIns="45720">
            <a:spAutoFit/>
          </a:bodyPr>
          <a:lstStyle/>
          <a:p>
            <a:pPr algn="ctr" eaLnBrk="1" fontAlgn="auto" hangingPunct="1">
              <a:spcBef>
                <a:spcPts val="0"/>
              </a:spcBef>
              <a:spcAft>
                <a:spcPts val="0"/>
              </a:spcAft>
            </a:pPr>
            <a:r>
              <a:rPr lang="ru-RU" sz="40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rPr>
              <a:t>и</a:t>
            </a:r>
            <a:endParaRPr lang="ru-RU" sz="40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endParaRPr>
          </a:p>
        </p:txBody>
      </p:sp>
      <p:pic>
        <p:nvPicPr>
          <p:cNvPr id="95236" name="Picture 4" descr="http://clipart-work.net/data_gallery/die-hard-3-cast-police-badge-star-clip-art-fish-fry-flyer-sNFTh6-clipart.jpg"/>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flipH="1">
            <a:off x="4932040" y="1844824"/>
            <a:ext cx="2808312" cy="4752528"/>
          </a:xfrm>
          <a:prstGeom prst="rect">
            <a:avLst/>
          </a:prstGeom>
          <a:noFill/>
        </p:spPr>
      </p:pic>
      <p:sp>
        <p:nvSpPr>
          <p:cNvPr id="10" name="Трапеция 9"/>
          <p:cNvSpPr/>
          <p:nvPr/>
        </p:nvSpPr>
        <p:spPr>
          <a:xfrm>
            <a:off x="1547664" y="1844824"/>
            <a:ext cx="6048672" cy="4752528"/>
          </a:xfrm>
          <a:prstGeom prst="trapezoid">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3200" b="1" dirty="0" smtClean="0">
                <a:solidFill>
                  <a:srgbClr val="8064A2">
                    <a:lumMod val="75000"/>
                  </a:srgbClr>
                </a:solidFill>
                <a:latin typeface="Comic Sans MS" pitchFamily="66" charset="0"/>
              </a:rPr>
              <a:t>Слово «гладиолус» произошло от латинского слова </a:t>
            </a:r>
            <a:r>
              <a:rPr lang="ru-RU" sz="3200" b="1" dirty="0" err="1" smtClean="0">
                <a:solidFill>
                  <a:srgbClr val="8064A2">
                    <a:lumMod val="75000"/>
                  </a:srgbClr>
                </a:solidFill>
                <a:latin typeface="Comic Sans MS" pitchFamily="66" charset="0"/>
              </a:rPr>
              <a:t>gladius</a:t>
            </a:r>
            <a:r>
              <a:rPr lang="ru-RU" sz="3200" b="1" dirty="0" smtClean="0">
                <a:solidFill>
                  <a:srgbClr val="8064A2">
                    <a:lumMod val="75000"/>
                  </a:srgbClr>
                </a:solidFill>
                <a:latin typeface="Comic Sans MS" pitchFamily="66" charset="0"/>
              </a:rPr>
              <a:t> – «меч»</a:t>
            </a:r>
            <a:endParaRPr lang="ru-RU" sz="3200" b="1" dirty="0">
              <a:solidFill>
                <a:srgbClr val="8064A2">
                  <a:lumMod val="75000"/>
                </a:srgbClr>
              </a:solidFill>
              <a:latin typeface="Comic Sans MS" pitchFamily="66" charset="0"/>
            </a:endParaRPr>
          </a:p>
        </p:txBody>
      </p:sp>
    </p:spTree>
    <p:extLst>
      <p:ext uri="{BB962C8B-B14F-4D97-AF65-F5344CB8AC3E}">
        <p14:creationId xmlns:p14="http://schemas.microsoft.com/office/powerpoint/2010/main" val="1198979733"/>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wipe(up)">
                                      <p:cBhvr>
                                        <p:cTn id="7" dur="2000"/>
                                        <p:tgtEl>
                                          <p:spTgt spid="10">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wipe(up)">
                                      <p:cBhvr>
                                        <p:cTn id="11" dur="2000"/>
                                        <p:tgtEl>
                                          <p:spTgt spid="10">
                                            <p:txEl>
                                              <p:pRg st="0" end="0"/>
                                            </p:txEl>
                                          </p:spTgt>
                                        </p:tgtEl>
                                      </p:cBhvr>
                                    </p:animEffect>
                                  </p:childTnLst>
                                </p:cTn>
                              </p:par>
                            </p:childTnLst>
                          </p:cTn>
                        </p:par>
                      </p:childTnLst>
                    </p:cTn>
                  </p:par>
                </p:childTnLst>
              </p:cTn>
              <p:nextCondLst>
                <p:cond evt="onClick" delay="0">
                  <p:tgtEl>
                    <p:spTgt spid="5"/>
                  </p:tgtEl>
                </p:cond>
              </p:nextCondLst>
            </p:seq>
          </p:childTnLst>
        </p:cTn>
      </p:par>
    </p:tnLst>
    <p:bldLst>
      <p:bldP spid="10" grpId="0" build="allAtOnce"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Группа 19"/>
          <p:cNvGrpSpPr/>
          <p:nvPr/>
        </p:nvGrpSpPr>
        <p:grpSpPr>
          <a:xfrm>
            <a:off x="5364088" y="2420888"/>
            <a:ext cx="2928793" cy="3062114"/>
            <a:chOff x="6156176" y="2060848"/>
            <a:chExt cx="3216825" cy="3422154"/>
          </a:xfrm>
        </p:grpSpPr>
        <p:sp>
          <p:nvSpPr>
            <p:cNvPr id="19" name="Овал 18"/>
            <p:cNvSpPr/>
            <p:nvPr/>
          </p:nvSpPr>
          <p:spPr>
            <a:xfrm>
              <a:off x="6732240" y="2924944"/>
              <a:ext cx="1512168" cy="12961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93188" name="Picture 4" descr="http://th27.st.depositphotos.com/1967477/6351/v/450/depositphotos_63516787-stock-illustration-cartoon-alarm-clock.jp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6156176" y="2060848"/>
              <a:ext cx="3216825" cy="3422154"/>
            </a:xfrm>
            <a:prstGeom prst="rect">
              <a:avLst/>
            </a:prstGeom>
            <a:noFill/>
          </p:spPr>
        </p:pic>
      </p:grpSp>
      <p:pic>
        <p:nvPicPr>
          <p:cNvPr id="93186" name="Picture 2" descr="https://im0-tub-ru.yandex.net/i?id=95e8981c1b910f75d58dd4bf71fb7c3c&amp;n=33&amp;h=215&amp;w=327"/>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179512" y="2132856"/>
            <a:ext cx="4362924" cy="3168352"/>
          </a:xfrm>
          <a:prstGeom prst="rect">
            <a:avLst/>
          </a:prstGeom>
          <a:noFill/>
        </p:spPr>
      </p:pic>
      <p:pic>
        <p:nvPicPr>
          <p:cNvPr id="2" name="Picture 10" descr="http://clipart-library.com/data_images/522904.jpg">
            <a:hlinkClick r:id="rId5" action="ppaction://hlinksldjump"/>
          </p:cNvPr>
          <p:cNvPicPr>
            <a:picLocks noChangeAspect="1" noChangeArrowheads="1"/>
          </p:cNvPicPr>
          <p:nvPr/>
        </p:nvPicPr>
        <p:blipFill>
          <a:blip r:embed="rId6" cstate="email">
            <a:clrChange>
              <a:clrFrom>
                <a:srgbClr val="FFFFFF"/>
              </a:clrFrom>
              <a:clrTo>
                <a:srgbClr val="FFFFFF">
                  <a:alpha val="0"/>
                </a:srgbClr>
              </a:clrTo>
            </a:clrChange>
          </a:blip>
          <a:srcRect/>
          <a:stretch>
            <a:fillRect/>
          </a:stretch>
        </p:blipFill>
        <p:spPr bwMode="auto">
          <a:xfrm>
            <a:off x="7524328" y="5693016"/>
            <a:ext cx="1413682" cy="972946"/>
          </a:xfrm>
          <a:prstGeom prst="rect">
            <a:avLst/>
          </a:prstGeom>
          <a:noFill/>
        </p:spPr>
      </p:pic>
      <p:sp>
        <p:nvSpPr>
          <p:cNvPr id="7" name="Трапеция 6"/>
          <p:cNvSpPr/>
          <p:nvPr/>
        </p:nvSpPr>
        <p:spPr>
          <a:xfrm>
            <a:off x="1547664" y="1844824"/>
            <a:ext cx="6048672" cy="4752528"/>
          </a:xfrm>
          <a:prstGeom prst="trapezoid">
            <a:avLst/>
          </a:prstGeom>
          <a:solidFill>
            <a:schemeClr val="bg1"/>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3200" b="1" dirty="0" smtClean="0">
                <a:solidFill>
                  <a:srgbClr val="EEECE1">
                    <a:lumMod val="25000"/>
                  </a:srgbClr>
                </a:solidFill>
                <a:latin typeface="Comic Sans MS" pitchFamily="66" charset="0"/>
              </a:rPr>
              <a:t>Стадион           по-гречески – это дорожка длиной   125 шагов, которую человек проходит за 2 минуты</a:t>
            </a:r>
            <a:endParaRPr lang="ru-RU" sz="3200" b="1" dirty="0">
              <a:solidFill>
                <a:srgbClr val="EEECE1">
                  <a:lumMod val="25000"/>
                </a:srgbClr>
              </a:solidFill>
              <a:latin typeface="Comic Sans MS" pitchFamily="66" charset="0"/>
            </a:endParaRPr>
          </a:p>
        </p:txBody>
      </p:sp>
      <p:sp>
        <p:nvSpPr>
          <p:cNvPr id="12" name="Прямоугольник 11"/>
          <p:cNvSpPr/>
          <p:nvPr/>
        </p:nvSpPr>
        <p:spPr>
          <a:xfrm>
            <a:off x="1959954" y="116632"/>
            <a:ext cx="5250155" cy="707886"/>
          </a:xfrm>
          <a:prstGeom prst="rect">
            <a:avLst/>
          </a:prstGeom>
          <a:noFill/>
        </p:spPr>
        <p:txBody>
          <a:bodyPr wrap="none" lIns="91440" tIns="45720" rIns="91440" bIns="45720">
            <a:spAutoFit/>
          </a:bodyPr>
          <a:lstStyle/>
          <a:p>
            <a:pPr algn="ctr" eaLnBrk="1" fontAlgn="auto" hangingPunct="1">
              <a:spcBef>
                <a:spcPts val="0"/>
              </a:spcBef>
              <a:spcAft>
                <a:spcPts val="0"/>
              </a:spcAft>
            </a:pPr>
            <a:r>
              <a:rPr lang="ru-RU" sz="40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rPr>
              <a:t>Что общего между…</a:t>
            </a:r>
            <a:endParaRPr lang="ru-RU" sz="40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endParaRPr>
          </a:p>
        </p:txBody>
      </p:sp>
      <p:sp>
        <p:nvSpPr>
          <p:cNvPr id="13" name="Скругленный прямоугольник 12"/>
          <p:cNvSpPr/>
          <p:nvPr/>
        </p:nvSpPr>
        <p:spPr>
          <a:xfrm>
            <a:off x="5004048" y="1052736"/>
            <a:ext cx="3528392" cy="720080"/>
          </a:xfrm>
          <a:prstGeom prst="roundRect">
            <a:avLst/>
          </a:prstGeom>
          <a:solidFill>
            <a:srgbClr val="D2DFEE"/>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400" b="1" dirty="0" smtClean="0">
                <a:solidFill>
                  <a:srgbClr val="4F81BD">
                    <a:lumMod val="50000"/>
                  </a:srgbClr>
                </a:solidFill>
                <a:latin typeface="Comic Sans MS" pitchFamily="66" charset="0"/>
              </a:rPr>
              <a:t>ДВУМЯ МИНУТАМИ</a:t>
            </a:r>
            <a:endParaRPr lang="ru-RU" sz="2400" b="1" dirty="0">
              <a:solidFill>
                <a:srgbClr val="4F81BD">
                  <a:lumMod val="50000"/>
                </a:srgbClr>
              </a:solidFill>
              <a:latin typeface="Comic Sans MS" pitchFamily="66" charset="0"/>
            </a:endParaRPr>
          </a:p>
        </p:txBody>
      </p:sp>
      <p:sp>
        <p:nvSpPr>
          <p:cNvPr id="14" name="Прямоугольник 13"/>
          <p:cNvSpPr/>
          <p:nvPr/>
        </p:nvSpPr>
        <p:spPr>
          <a:xfrm>
            <a:off x="4283968" y="1052736"/>
            <a:ext cx="511679" cy="707886"/>
          </a:xfrm>
          <a:prstGeom prst="rect">
            <a:avLst/>
          </a:prstGeom>
          <a:noFill/>
        </p:spPr>
        <p:txBody>
          <a:bodyPr wrap="none" lIns="91440" tIns="45720" rIns="91440" bIns="45720">
            <a:spAutoFit/>
          </a:bodyPr>
          <a:lstStyle/>
          <a:p>
            <a:pPr algn="ctr" eaLnBrk="1" fontAlgn="auto" hangingPunct="1">
              <a:spcBef>
                <a:spcPts val="0"/>
              </a:spcBef>
              <a:spcAft>
                <a:spcPts val="0"/>
              </a:spcAft>
            </a:pPr>
            <a:r>
              <a:rPr lang="ru-RU" sz="4000" b="1" dirty="0"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rPr>
              <a:t>и</a:t>
            </a:r>
            <a:endParaRPr lang="ru-RU" sz="40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omic Sans MS" pitchFamily="66" charset="0"/>
            </a:endParaRPr>
          </a:p>
        </p:txBody>
      </p:sp>
      <p:sp>
        <p:nvSpPr>
          <p:cNvPr id="15" name="Скругленный прямоугольник 14"/>
          <p:cNvSpPr/>
          <p:nvPr/>
        </p:nvSpPr>
        <p:spPr>
          <a:xfrm>
            <a:off x="611560" y="1052736"/>
            <a:ext cx="3528392" cy="720080"/>
          </a:xfrm>
          <a:prstGeom prst="roundRect">
            <a:avLst/>
          </a:prstGeom>
          <a:solidFill>
            <a:srgbClr val="CAE8AA"/>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800" b="1" dirty="0" smtClean="0">
                <a:solidFill>
                  <a:srgbClr val="9BBB59">
                    <a:lumMod val="50000"/>
                  </a:srgbClr>
                </a:solidFill>
                <a:latin typeface="Comic Sans MS" pitchFamily="66" charset="0"/>
              </a:rPr>
              <a:t>СТАДИОНОМ</a:t>
            </a:r>
            <a:endParaRPr lang="ru-RU" sz="2800" b="1" dirty="0">
              <a:solidFill>
                <a:srgbClr val="9BBB59">
                  <a:lumMod val="50000"/>
                </a:srgbClr>
              </a:solidFill>
              <a:latin typeface="Comic Sans MS" pitchFamily="66" charset="0"/>
            </a:endParaRPr>
          </a:p>
        </p:txBody>
      </p:sp>
      <p:sp>
        <p:nvSpPr>
          <p:cNvPr id="16" name="TextBox 15"/>
          <p:cNvSpPr txBox="1"/>
          <p:nvPr/>
        </p:nvSpPr>
        <p:spPr>
          <a:xfrm>
            <a:off x="251520" y="6237312"/>
            <a:ext cx="1245854" cy="461665"/>
          </a:xfrm>
          <a:prstGeom prst="rect">
            <a:avLst/>
          </a:prstGeom>
          <a:solidFill>
            <a:schemeClr val="accent6">
              <a:lumMod val="75000"/>
            </a:schemeClr>
          </a:solidFill>
        </p:spPr>
        <p:txBody>
          <a:bodyPr wrap="none" rtlCol="0">
            <a:spAutoFit/>
          </a:bodyPr>
          <a:lstStyle/>
          <a:p>
            <a:pPr eaLnBrk="1" fontAlgn="auto" hangingPunct="1">
              <a:spcBef>
                <a:spcPts val="0"/>
              </a:spcBef>
              <a:spcAft>
                <a:spcPts val="0"/>
              </a:spcAft>
            </a:pPr>
            <a:r>
              <a:rPr lang="ru-RU" sz="2400" b="1" dirty="0" smtClean="0">
                <a:solidFill>
                  <a:prstClr val="white"/>
                </a:solidFill>
                <a:latin typeface="Comic Sans MS" pitchFamily="66" charset="0"/>
              </a:rPr>
              <a:t>ОТВЕТ</a:t>
            </a:r>
            <a:endParaRPr lang="ru-RU" sz="2400" b="1" dirty="0">
              <a:solidFill>
                <a:prstClr val="white"/>
              </a:solidFill>
              <a:latin typeface="Comic Sans MS" pitchFamily="66" charset="0"/>
            </a:endParaRPr>
          </a:p>
        </p:txBody>
      </p:sp>
    </p:spTree>
    <p:extLst>
      <p:ext uri="{BB962C8B-B14F-4D97-AF65-F5344CB8AC3E}">
        <p14:creationId xmlns:p14="http://schemas.microsoft.com/office/powerpoint/2010/main" val="469923948"/>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6"/>
                    </p:tgtEl>
                  </p:cond>
                </p:stCondLst>
                <p:endSync evt="end" delay="0">
                  <p:rtn val="all"/>
                </p:endSync>
                <p:childTnLst>
                  <p:par>
                    <p:cTn id="3" fill="hold">
                      <p:stCondLst>
                        <p:cond delay="0"/>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up)">
                                      <p:cBhvr>
                                        <p:cTn id="7" dur="2000"/>
                                        <p:tgtEl>
                                          <p:spTgt spid="7">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up)">
                                      <p:cBhvr>
                                        <p:cTn id="11" dur="2000"/>
                                        <p:tgtEl>
                                          <p:spTgt spid="7">
                                            <p:txEl>
                                              <p:pRg st="0" end="0"/>
                                            </p:txEl>
                                          </p:spTgt>
                                        </p:tgtEl>
                                      </p:cBhvr>
                                    </p:animEffect>
                                  </p:childTnLst>
                                </p:cTn>
                              </p:par>
                            </p:childTnLst>
                          </p:cTn>
                        </p:par>
                      </p:childTnLst>
                    </p:cTn>
                  </p:par>
                </p:childTnLst>
              </p:cTn>
              <p:nextCondLst>
                <p:cond evt="onClick" delay="0">
                  <p:tgtEl>
                    <p:spTgt spid="16"/>
                  </p:tgtEl>
                </p:cond>
              </p:nextCondLst>
            </p:seq>
          </p:childTnLst>
        </p:cTn>
      </p:par>
    </p:tnLst>
    <p:bldLst>
      <p:bldP spid="7" grpId="0" build="allAtOnce"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http://iconpainting.narod.ru/icon/master/Boris_Gleb/1-1.jpg"/>
          <p:cNvPicPr>
            <a:picLocks noChangeAspect="1" noChangeArrowheads="1"/>
          </p:cNvPicPr>
          <p:nvPr/>
        </p:nvPicPr>
        <p:blipFill>
          <a:blip r:embed="rId3" cstate="email"/>
          <a:srcRect/>
          <a:stretch>
            <a:fillRect/>
          </a:stretch>
        </p:blipFill>
        <p:spPr bwMode="auto">
          <a:xfrm>
            <a:off x="5940152" y="2924944"/>
            <a:ext cx="2088232" cy="2902283"/>
          </a:xfrm>
          <a:prstGeom prst="rect">
            <a:avLst/>
          </a:prstGeom>
          <a:noFill/>
        </p:spPr>
      </p:pic>
      <p:sp>
        <p:nvSpPr>
          <p:cNvPr id="3" name="TextBox 2"/>
          <p:cNvSpPr txBox="1"/>
          <p:nvPr/>
        </p:nvSpPr>
        <p:spPr>
          <a:xfrm>
            <a:off x="5940152" y="5949280"/>
            <a:ext cx="1895071"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black"/>
                </a:solidFill>
                <a:latin typeface="Comic Sans MS" pitchFamily="66" charset="0"/>
              </a:rPr>
              <a:t>Борис и Глеб</a:t>
            </a:r>
            <a:endParaRPr lang="ru-RU" sz="2000" b="1" dirty="0">
              <a:solidFill>
                <a:prstClr val="black"/>
              </a:solidFill>
              <a:latin typeface="Comic Sans MS" pitchFamily="66" charset="0"/>
            </a:endParaRPr>
          </a:p>
        </p:txBody>
      </p:sp>
      <p:sp>
        <p:nvSpPr>
          <p:cNvPr id="5" name="TextBox 4"/>
          <p:cNvSpPr txBox="1"/>
          <p:nvPr/>
        </p:nvSpPr>
        <p:spPr>
          <a:xfrm>
            <a:off x="1403648" y="5949280"/>
            <a:ext cx="1418978" cy="707886"/>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black"/>
                </a:solidFill>
                <a:latin typeface="Comic Sans MS" pitchFamily="66" charset="0"/>
              </a:rPr>
              <a:t>Кирилл и</a:t>
            </a:r>
          </a:p>
          <a:p>
            <a:pPr eaLnBrk="1" fontAlgn="auto" hangingPunct="1">
              <a:spcBef>
                <a:spcPts val="0"/>
              </a:spcBef>
              <a:spcAft>
                <a:spcPts val="0"/>
              </a:spcAft>
            </a:pPr>
            <a:r>
              <a:rPr lang="ru-RU" sz="2000" b="1" dirty="0" err="1" smtClean="0">
                <a:solidFill>
                  <a:prstClr val="black"/>
                </a:solidFill>
                <a:latin typeface="Comic Sans MS" pitchFamily="66" charset="0"/>
              </a:rPr>
              <a:t>Мефодий</a:t>
            </a:r>
            <a:endParaRPr lang="ru-RU" sz="2000" b="1" dirty="0">
              <a:solidFill>
                <a:prstClr val="black"/>
              </a:solidFill>
              <a:latin typeface="Comic Sans MS" pitchFamily="66" charset="0"/>
            </a:endParaRPr>
          </a:p>
        </p:txBody>
      </p:sp>
      <p:pic>
        <p:nvPicPr>
          <p:cNvPr id="96262" name="Picture 6" descr="http://i3.ikona7.ru/1/4035/40346252/afacdb/yaroslav-mudryj-rukopisnaya-ikona.jpg"/>
          <p:cNvPicPr>
            <a:picLocks noChangeAspect="1" noChangeArrowheads="1"/>
          </p:cNvPicPr>
          <p:nvPr/>
        </p:nvPicPr>
        <p:blipFill>
          <a:blip r:embed="rId4" cstate="email"/>
          <a:srcRect/>
          <a:stretch>
            <a:fillRect/>
          </a:stretch>
        </p:blipFill>
        <p:spPr bwMode="auto">
          <a:xfrm>
            <a:off x="3347864" y="2924944"/>
            <a:ext cx="2371074" cy="2970533"/>
          </a:xfrm>
          <a:prstGeom prst="rect">
            <a:avLst/>
          </a:prstGeom>
          <a:noFill/>
        </p:spPr>
      </p:pic>
      <p:sp>
        <p:nvSpPr>
          <p:cNvPr id="7" name="TextBox 6"/>
          <p:cNvSpPr txBox="1"/>
          <p:nvPr/>
        </p:nvSpPr>
        <p:spPr>
          <a:xfrm>
            <a:off x="3347864" y="5949280"/>
            <a:ext cx="2340705"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black"/>
                </a:solidFill>
                <a:latin typeface="Comic Sans MS" pitchFamily="66" charset="0"/>
              </a:rPr>
              <a:t>Ярослав Мудрый</a:t>
            </a:r>
            <a:endParaRPr lang="ru-RU" sz="2000" b="1" dirty="0">
              <a:solidFill>
                <a:prstClr val="black"/>
              </a:solidFill>
              <a:latin typeface="Comic Sans MS" pitchFamily="66" charset="0"/>
            </a:endParaRPr>
          </a:p>
        </p:txBody>
      </p:sp>
      <p:pic>
        <p:nvPicPr>
          <p:cNvPr id="8" name="Picture 6" descr="http://www.clipartbest.com/cliparts/Kij/Xgd/KijXgdqxT.jpg">
            <a:hlinkClick r:id="" action="ppaction://hlinkshowjump?jump=nextslide"/>
          </p:cNvPr>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7751802" y="5579498"/>
            <a:ext cx="1392198" cy="1278502"/>
          </a:xfrm>
          <a:prstGeom prst="rect">
            <a:avLst/>
          </a:prstGeom>
          <a:noFill/>
        </p:spPr>
      </p:pic>
      <p:sp>
        <p:nvSpPr>
          <p:cNvPr id="9" name="Скругленный прямоугольник 8"/>
          <p:cNvSpPr/>
          <p:nvPr/>
        </p:nvSpPr>
        <p:spPr>
          <a:xfrm>
            <a:off x="971600" y="404664"/>
            <a:ext cx="7344816" cy="2376264"/>
          </a:xfrm>
          <a:prstGeom prst="roundRect">
            <a:avLst/>
          </a:prstGeom>
          <a:solidFill>
            <a:srgbClr val="8B500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400" b="1" dirty="0" smtClean="0">
                <a:solidFill>
                  <a:prstClr val="white"/>
                </a:solidFill>
                <a:latin typeface="Comic Sans MS" pitchFamily="66" charset="0"/>
              </a:rPr>
              <a:t>После принятия христианства многие славяне не могли читать Библию, так как она была написана на греческом языке. У славян не было азбуки, чтобы перевести Библию на славянский язык. Кто создал славянскую азбуку</a:t>
            </a:r>
            <a:r>
              <a:rPr lang="ru-RU" sz="3200" dirty="0" smtClean="0">
                <a:solidFill>
                  <a:prstClr val="white"/>
                </a:solidFill>
              </a:rPr>
              <a:t>?</a:t>
            </a:r>
            <a:endParaRPr lang="ru-RU" sz="3200" b="1" dirty="0">
              <a:solidFill>
                <a:prstClr val="white"/>
              </a:solidFill>
              <a:latin typeface="Comic Sans MS" pitchFamily="66" charset="0"/>
              <a:cs typeface="Times New Roman" pitchFamily="18" charset="0"/>
            </a:endParaRPr>
          </a:p>
        </p:txBody>
      </p:sp>
      <p:pic>
        <p:nvPicPr>
          <p:cNvPr id="96260" name="Picture 4" descr="http://www.georghram.ru/s/images/statyi/zhitiy/ravnoapostolnye_mefodij_i_kirill_/IMG_0285.jpg"/>
          <p:cNvPicPr>
            <a:picLocks noChangeAspect="1" noChangeArrowheads="1"/>
          </p:cNvPicPr>
          <p:nvPr/>
        </p:nvPicPr>
        <p:blipFill>
          <a:blip r:embed="rId6" cstate="email"/>
          <a:srcRect/>
          <a:stretch>
            <a:fillRect/>
          </a:stretch>
        </p:blipFill>
        <p:spPr bwMode="auto">
          <a:xfrm>
            <a:off x="1187624" y="2924944"/>
            <a:ext cx="1960676" cy="2986655"/>
          </a:xfrm>
          <a:prstGeom prst="rect">
            <a:avLst/>
          </a:prstGeom>
          <a:noFill/>
        </p:spPr>
      </p:pic>
    </p:spTree>
    <p:extLst>
      <p:ext uri="{BB962C8B-B14F-4D97-AF65-F5344CB8AC3E}">
        <p14:creationId xmlns:p14="http://schemas.microsoft.com/office/powerpoint/2010/main" val="1956025480"/>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96260"/>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5E-6 -1.11111E-6 L 0.25209 -0.15763 " pathEditMode="relative" ptsTypes="AA">
                                      <p:cBhvr>
                                        <p:cTn id="6" dur="2000" fill="hold"/>
                                        <p:tgtEl>
                                          <p:spTgt spid="96260"/>
                                        </p:tgtEl>
                                        <p:attrNameLst>
                                          <p:attrName>ppt_x</p:attrName>
                                          <p:attrName>ppt_y</p:attrName>
                                        </p:attrNameLst>
                                      </p:cBhvr>
                                    </p:animMotion>
                                  </p:childTnLst>
                                </p:cTn>
                              </p:par>
                              <p:par>
                                <p:cTn id="7" presetID="6" presetClass="emph" presetSubtype="0" fill="hold" nodeType="withEffect">
                                  <p:stCondLst>
                                    <p:cond delay="0"/>
                                  </p:stCondLst>
                                  <p:childTnLst>
                                    <p:animScale>
                                      <p:cBhvr>
                                        <p:cTn id="8" dur="2000" fill="hold"/>
                                        <p:tgtEl>
                                          <p:spTgt spid="96260"/>
                                        </p:tgtEl>
                                      </p:cBhvr>
                                      <p:by x="150000" y="150000"/>
                                    </p:animScale>
                                  </p:childTnLst>
                                </p:cTn>
                              </p:par>
                            </p:childTnLst>
                          </p:cTn>
                        </p:par>
                      </p:childTnLst>
                    </p:cTn>
                  </p:par>
                </p:childTnLst>
              </p:cTn>
              <p:nextCondLst>
                <p:cond evt="onClick" delay="0">
                  <p:tgtEl>
                    <p:spTgt spid="96260"/>
                  </p:tgtEl>
                </p:cond>
              </p:nextCondLst>
            </p:seq>
            <p:seq concurrent="1" nextAc="seek">
              <p:cTn id="9" restart="whenNotActive" fill="hold" evtFilter="cancelBubble" nodeType="interactiveSeq">
                <p:stCondLst>
                  <p:cond evt="onClick" delay="0">
                    <p:tgtEl>
                      <p:spTgt spid="8"/>
                    </p:tgtEl>
                  </p:cond>
                </p:stCondLst>
                <p:endSync evt="end" delay="0">
                  <p:rtn val="all"/>
                </p:endSync>
                <p:childTnLst>
                  <p:par>
                    <p:cTn id="10" fill="hold">
                      <p:stCondLst>
                        <p:cond delay="0"/>
                      </p:stCondLst>
                      <p:childTnLst>
                        <p:par>
                          <p:cTn id="11" fill="hold">
                            <p:stCondLst>
                              <p:cond delay="0"/>
                            </p:stCondLst>
                            <p:childTnLst>
                              <p:par>
                                <p:cTn id="12" presetID="53" presetClass="exit" presetSubtype="0" fill="hold" nodeType="clickEffect">
                                  <p:stCondLst>
                                    <p:cond delay="0"/>
                                  </p:stCondLst>
                                  <p:childTnLst>
                                    <p:anim calcmode="lin" valueType="num">
                                      <p:cBhvr>
                                        <p:cTn id="13" dur="1000"/>
                                        <p:tgtEl>
                                          <p:spTgt spid="96262"/>
                                        </p:tgtEl>
                                        <p:attrNameLst>
                                          <p:attrName>ppt_w</p:attrName>
                                        </p:attrNameLst>
                                      </p:cBhvr>
                                      <p:tavLst>
                                        <p:tav tm="0">
                                          <p:val>
                                            <p:strVal val="ppt_w"/>
                                          </p:val>
                                        </p:tav>
                                        <p:tav tm="100000">
                                          <p:val>
                                            <p:fltVal val="0"/>
                                          </p:val>
                                        </p:tav>
                                      </p:tavLst>
                                    </p:anim>
                                    <p:anim calcmode="lin" valueType="num">
                                      <p:cBhvr>
                                        <p:cTn id="14" dur="1000"/>
                                        <p:tgtEl>
                                          <p:spTgt spid="96262"/>
                                        </p:tgtEl>
                                        <p:attrNameLst>
                                          <p:attrName>ppt_h</p:attrName>
                                        </p:attrNameLst>
                                      </p:cBhvr>
                                      <p:tavLst>
                                        <p:tav tm="0">
                                          <p:val>
                                            <p:strVal val="ppt_h"/>
                                          </p:val>
                                        </p:tav>
                                        <p:tav tm="100000">
                                          <p:val>
                                            <p:fltVal val="0"/>
                                          </p:val>
                                        </p:tav>
                                      </p:tavLst>
                                    </p:anim>
                                    <p:animEffect transition="out" filter="fade">
                                      <p:cBhvr>
                                        <p:cTn id="15" dur="1000"/>
                                        <p:tgtEl>
                                          <p:spTgt spid="96262"/>
                                        </p:tgtEl>
                                      </p:cBhvr>
                                    </p:animEffect>
                                    <p:set>
                                      <p:cBhvr>
                                        <p:cTn id="16" dur="1" fill="hold">
                                          <p:stCondLst>
                                            <p:cond delay="999"/>
                                          </p:stCondLst>
                                        </p:cTn>
                                        <p:tgtEl>
                                          <p:spTgt spid="96262"/>
                                        </p:tgtEl>
                                        <p:attrNameLst>
                                          <p:attrName>style.visibility</p:attrName>
                                        </p:attrNameLst>
                                      </p:cBhvr>
                                      <p:to>
                                        <p:strVal val="hidden"/>
                                      </p:to>
                                    </p:set>
                                  </p:childTnLst>
                                </p:cTn>
                              </p:par>
                              <p:par>
                                <p:cTn id="17" presetID="53" presetClass="exit" presetSubtype="0" fill="hold" grpId="0" nodeType="withEffect">
                                  <p:stCondLst>
                                    <p:cond delay="0"/>
                                  </p:stCondLst>
                                  <p:childTnLst>
                                    <p:anim calcmode="lin" valueType="num">
                                      <p:cBhvr>
                                        <p:cTn id="18" dur="1000"/>
                                        <p:tgtEl>
                                          <p:spTgt spid="7"/>
                                        </p:tgtEl>
                                        <p:attrNameLst>
                                          <p:attrName>ppt_w</p:attrName>
                                        </p:attrNameLst>
                                      </p:cBhvr>
                                      <p:tavLst>
                                        <p:tav tm="0">
                                          <p:val>
                                            <p:strVal val="ppt_w"/>
                                          </p:val>
                                        </p:tav>
                                        <p:tav tm="100000">
                                          <p:val>
                                            <p:fltVal val="0"/>
                                          </p:val>
                                        </p:tav>
                                      </p:tavLst>
                                    </p:anim>
                                    <p:anim calcmode="lin" valueType="num">
                                      <p:cBhvr>
                                        <p:cTn id="19" dur="1000"/>
                                        <p:tgtEl>
                                          <p:spTgt spid="7"/>
                                        </p:tgtEl>
                                        <p:attrNameLst>
                                          <p:attrName>ppt_h</p:attrName>
                                        </p:attrNameLst>
                                      </p:cBhvr>
                                      <p:tavLst>
                                        <p:tav tm="0">
                                          <p:val>
                                            <p:strVal val="ppt_h"/>
                                          </p:val>
                                        </p:tav>
                                        <p:tav tm="100000">
                                          <p:val>
                                            <p:fltVal val="0"/>
                                          </p:val>
                                        </p:tav>
                                      </p:tavLst>
                                    </p:anim>
                                    <p:animEffect transition="out" filter="fade">
                                      <p:cBhvr>
                                        <p:cTn id="20" dur="1000"/>
                                        <p:tgtEl>
                                          <p:spTgt spid="7"/>
                                        </p:tgtEl>
                                      </p:cBhvr>
                                    </p:animEffect>
                                    <p:set>
                                      <p:cBhvr>
                                        <p:cTn id="21" dur="1" fill="hold">
                                          <p:stCondLst>
                                            <p:cond delay="9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2" restart="whenNotActive" fill="hold" evtFilter="cancelBubble" nodeType="interactiveSeq">
                <p:stCondLst>
                  <p:cond evt="onClick" delay="0">
                    <p:tgtEl>
                      <p:spTgt spid="96258"/>
                    </p:tgtEl>
                  </p:cond>
                </p:stCondLst>
                <p:endSync evt="end" delay="0">
                  <p:rtn val="all"/>
                </p:endSync>
                <p:childTnLst>
                  <p:par>
                    <p:cTn id="23" fill="hold">
                      <p:stCondLst>
                        <p:cond delay="0"/>
                      </p:stCondLst>
                      <p:childTnLst>
                        <p:par>
                          <p:cTn id="24" fill="hold">
                            <p:stCondLst>
                              <p:cond delay="0"/>
                            </p:stCondLst>
                            <p:childTnLst>
                              <p:par>
                                <p:cTn id="25" presetID="53" presetClass="exit" presetSubtype="0" fill="hold" nodeType="clickEffect">
                                  <p:stCondLst>
                                    <p:cond delay="0"/>
                                  </p:stCondLst>
                                  <p:childTnLst>
                                    <p:anim calcmode="lin" valueType="num">
                                      <p:cBhvr>
                                        <p:cTn id="26" dur="1000"/>
                                        <p:tgtEl>
                                          <p:spTgt spid="96258"/>
                                        </p:tgtEl>
                                        <p:attrNameLst>
                                          <p:attrName>ppt_w</p:attrName>
                                        </p:attrNameLst>
                                      </p:cBhvr>
                                      <p:tavLst>
                                        <p:tav tm="0">
                                          <p:val>
                                            <p:strVal val="ppt_w"/>
                                          </p:val>
                                        </p:tav>
                                        <p:tav tm="100000">
                                          <p:val>
                                            <p:fltVal val="0"/>
                                          </p:val>
                                        </p:tav>
                                      </p:tavLst>
                                    </p:anim>
                                    <p:anim calcmode="lin" valueType="num">
                                      <p:cBhvr>
                                        <p:cTn id="27" dur="1000"/>
                                        <p:tgtEl>
                                          <p:spTgt spid="96258"/>
                                        </p:tgtEl>
                                        <p:attrNameLst>
                                          <p:attrName>ppt_h</p:attrName>
                                        </p:attrNameLst>
                                      </p:cBhvr>
                                      <p:tavLst>
                                        <p:tav tm="0">
                                          <p:val>
                                            <p:strVal val="ppt_h"/>
                                          </p:val>
                                        </p:tav>
                                        <p:tav tm="100000">
                                          <p:val>
                                            <p:fltVal val="0"/>
                                          </p:val>
                                        </p:tav>
                                      </p:tavLst>
                                    </p:anim>
                                    <p:animEffect transition="out" filter="fade">
                                      <p:cBhvr>
                                        <p:cTn id="28" dur="1000"/>
                                        <p:tgtEl>
                                          <p:spTgt spid="96258"/>
                                        </p:tgtEl>
                                      </p:cBhvr>
                                    </p:animEffect>
                                    <p:set>
                                      <p:cBhvr>
                                        <p:cTn id="29" dur="1" fill="hold">
                                          <p:stCondLst>
                                            <p:cond delay="999"/>
                                          </p:stCondLst>
                                        </p:cTn>
                                        <p:tgtEl>
                                          <p:spTgt spid="96258"/>
                                        </p:tgtEl>
                                        <p:attrNameLst>
                                          <p:attrName>style.visibility</p:attrName>
                                        </p:attrNameLst>
                                      </p:cBhvr>
                                      <p:to>
                                        <p:strVal val="hidden"/>
                                      </p:to>
                                    </p:set>
                                  </p:childTnLst>
                                </p:cTn>
                              </p:par>
                              <p:par>
                                <p:cTn id="30" presetID="53" presetClass="exit" presetSubtype="0" fill="hold" grpId="0" nodeType="withEffect">
                                  <p:stCondLst>
                                    <p:cond delay="0"/>
                                  </p:stCondLst>
                                  <p:childTnLst>
                                    <p:anim calcmode="lin" valueType="num">
                                      <p:cBhvr>
                                        <p:cTn id="31" dur="1000"/>
                                        <p:tgtEl>
                                          <p:spTgt spid="3"/>
                                        </p:tgtEl>
                                        <p:attrNameLst>
                                          <p:attrName>ppt_w</p:attrName>
                                        </p:attrNameLst>
                                      </p:cBhvr>
                                      <p:tavLst>
                                        <p:tav tm="0">
                                          <p:val>
                                            <p:strVal val="ppt_w"/>
                                          </p:val>
                                        </p:tav>
                                        <p:tav tm="100000">
                                          <p:val>
                                            <p:fltVal val="0"/>
                                          </p:val>
                                        </p:tav>
                                      </p:tavLst>
                                    </p:anim>
                                    <p:anim calcmode="lin" valueType="num">
                                      <p:cBhvr>
                                        <p:cTn id="32" dur="1000"/>
                                        <p:tgtEl>
                                          <p:spTgt spid="3"/>
                                        </p:tgtEl>
                                        <p:attrNameLst>
                                          <p:attrName>ppt_h</p:attrName>
                                        </p:attrNameLst>
                                      </p:cBhvr>
                                      <p:tavLst>
                                        <p:tav tm="0">
                                          <p:val>
                                            <p:strVal val="ppt_h"/>
                                          </p:val>
                                        </p:tav>
                                        <p:tav tm="100000">
                                          <p:val>
                                            <p:fltVal val="0"/>
                                          </p:val>
                                        </p:tav>
                                      </p:tavLst>
                                    </p:anim>
                                    <p:animEffect transition="out" filter="fade">
                                      <p:cBhvr>
                                        <p:cTn id="33" dur="1000"/>
                                        <p:tgtEl>
                                          <p:spTgt spid="3"/>
                                        </p:tgtEl>
                                      </p:cBhvr>
                                    </p:animEffect>
                                    <p:set>
                                      <p:cBhvr>
                                        <p:cTn id="34" dur="1" fill="hold">
                                          <p:stCondLst>
                                            <p:cond delay="999"/>
                                          </p:stCondLst>
                                        </p:cTn>
                                        <p:tgtEl>
                                          <p:spTgt spid="3"/>
                                        </p:tgtEl>
                                        <p:attrNameLst>
                                          <p:attrName>style.visibility</p:attrName>
                                        </p:attrNameLst>
                                      </p:cBhvr>
                                      <p:to>
                                        <p:strVal val="hidden"/>
                                      </p:to>
                                    </p:set>
                                  </p:childTnLst>
                                </p:cTn>
                              </p:par>
                            </p:childTnLst>
                          </p:cTn>
                        </p:par>
                      </p:childTnLst>
                    </p:cTn>
                  </p:par>
                </p:childTnLst>
              </p:cTn>
              <p:nextCondLst>
                <p:cond evt="onClick" delay="0">
                  <p:tgtEl>
                    <p:spTgt spid="96258"/>
                  </p:tgtEl>
                </p:cond>
              </p:nextCondLst>
            </p:seq>
          </p:childTnLst>
        </p:cTn>
      </p:par>
    </p:tnLst>
    <p:bldLst>
      <p:bldP spid="3"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www.clipartbest.com/cliparts/Kij/Xgd/KijXgdqxT.jpg">
            <a:hlinkClick r:id="" action="ppaction://hlinkshowjump?jump=nextslide"/>
          </p:cNvPr>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7751802" y="5579498"/>
            <a:ext cx="1392198" cy="1278502"/>
          </a:xfrm>
          <a:prstGeom prst="rect">
            <a:avLst/>
          </a:prstGeom>
          <a:noFill/>
        </p:spPr>
      </p:pic>
      <p:sp>
        <p:nvSpPr>
          <p:cNvPr id="3" name="Скругленный прямоугольник 2"/>
          <p:cNvSpPr/>
          <p:nvPr/>
        </p:nvSpPr>
        <p:spPr>
          <a:xfrm>
            <a:off x="971600" y="404664"/>
            <a:ext cx="7344816" cy="2376264"/>
          </a:xfrm>
          <a:prstGeom prst="roundRect">
            <a:avLst/>
          </a:prstGeom>
          <a:solidFill>
            <a:srgbClr val="8B500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400" b="1" dirty="0" smtClean="0">
                <a:solidFill>
                  <a:prstClr val="white"/>
                </a:solidFill>
                <a:latin typeface="Comic Sans MS" pitchFamily="66" charset="0"/>
              </a:rPr>
              <a:t>Он никогда не нападал внезапно, без объявления войны. «Иду на вы» – что значит «иду на вас», - такими словами он предупреждал противника, давая ему время на подготовку. Как звали этого благородного князя? </a:t>
            </a:r>
            <a:endParaRPr lang="ru-RU" sz="3200" b="1" dirty="0">
              <a:solidFill>
                <a:prstClr val="white"/>
              </a:solidFill>
              <a:latin typeface="Comic Sans MS" pitchFamily="66" charset="0"/>
              <a:cs typeface="Times New Roman" pitchFamily="18" charset="0"/>
            </a:endParaRPr>
          </a:p>
        </p:txBody>
      </p:sp>
      <p:pic>
        <p:nvPicPr>
          <p:cNvPr id="97282" name="Picture 2" descr="http://s45.radikal.ru/i108/1605/9c/a015b890c35b.jpg"/>
          <p:cNvPicPr>
            <a:picLocks noChangeAspect="1" noChangeArrowheads="1"/>
          </p:cNvPicPr>
          <p:nvPr/>
        </p:nvPicPr>
        <p:blipFill>
          <a:blip r:embed="rId4" cstate="email"/>
          <a:srcRect/>
          <a:stretch>
            <a:fillRect/>
          </a:stretch>
        </p:blipFill>
        <p:spPr bwMode="auto">
          <a:xfrm>
            <a:off x="1043608" y="3140968"/>
            <a:ext cx="2088232" cy="2747674"/>
          </a:xfrm>
          <a:prstGeom prst="rect">
            <a:avLst/>
          </a:prstGeom>
          <a:noFill/>
        </p:spPr>
      </p:pic>
      <p:sp>
        <p:nvSpPr>
          <p:cNvPr id="5" name="TextBox 4"/>
          <p:cNvSpPr txBox="1"/>
          <p:nvPr/>
        </p:nvSpPr>
        <p:spPr>
          <a:xfrm>
            <a:off x="1259632" y="5877272"/>
            <a:ext cx="1699504"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black"/>
                </a:solidFill>
                <a:latin typeface="Comic Sans MS" pitchFamily="66" charset="0"/>
              </a:rPr>
              <a:t>Князь Игорь</a:t>
            </a:r>
            <a:endParaRPr lang="ru-RU" sz="2000" b="1" dirty="0">
              <a:solidFill>
                <a:prstClr val="black"/>
              </a:solidFill>
              <a:latin typeface="Comic Sans MS" pitchFamily="66" charset="0"/>
            </a:endParaRPr>
          </a:p>
        </p:txBody>
      </p:sp>
      <p:sp>
        <p:nvSpPr>
          <p:cNvPr id="7" name="TextBox 6"/>
          <p:cNvSpPr txBox="1"/>
          <p:nvPr/>
        </p:nvSpPr>
        <p:spPr>
          <a:xfrm>
            <a:off x="5940152" y="5877272"/>
            <a:ext cx="2342308"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black"/>
                </a:solidFill>
                <a:latin typeface="Comic Sans MS" pitchFamily="66" charset="0"/>
              </a:rPr>
              <a:t>Князь Святослав </a:t>
            </a:r>
            <a:endParaRPr lang="ru-RU" sz="2000" b="1" dirty="0">
              <a:solidFill>
                <a:prstClr val="black"/>
              </a:solidFill>
              <a:latin typeface="Comic Sans MS" pitchFamily="66" charset="0"/>
            </a:endParaRPr>
          </a:p>
        </p:txBody>
      </p:sp>
      <p:pic>
        <p:nvPicPr>
          <p:cNvPr id="97286" name="Picture 6" descr="http://hiztory.ru/upload/knOleg.jpg"/>
          <p:cNvPicPr>
            <a:picLocks noChangeAspect="1" noChangeArrowheads="1"/>
          </p:cNvPicPr>
          <p:nvPr/>
        </p:nvPicPr>
        <p:blipFill>
          <a:blip r:embed="rId5" cstate="email"/>
          <a:srcRect b="-2635"/>
          <a:stretch>
            <a:fillRect/>
          </a:stretch>
        </p:blipFill>
        <p:spPr bwMode="auto">
          <a:xfrm>
            <a:off x="3563888" y="3140968"/>
            <a:ext cx="2016224" cy="2808312"/>
          </a:xfrm>
          <a:prstGeom prst="rect">
            <a:avLst/>
          </a:prstGeom>
          <a:noFill/>
        </p:spPr>
      </p:pic>
      <p:sp>
        <p:nvSpPr>
          <p:cNvPr id="9" name="TextBox 8"/>
          <p:cNvSpPr txBox="1"/>
          <p:nvPr/>
        </p:nvSpPr>
        <p:spPr>
          <a:xfrm>
            <a:off x="3707904" y="5877272"/>
            <a:ext cx="1723549"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black"/>
                </a:solidFill>
                <a:latin typeface="Comic Sans MS" pitchFamily="66" charset="0"/>
              </a:rPr>
              <a:t>Князь Олег </a:t>
            </a:r>
            <a:endParaRPr lang="ru-RU" sz="2000" b="1" dirty="0">
              <a:solidFill>
                <a:prstClr val="black"/>
              </a:solidFill>
              <a:latin typeface="Comic Sans MS" pitchFamily="66" charset="0"/>
            </a:endParaRPr>
          </a:p>
        </p:txBody>
      </p:sp>
      <p:pic>
        <p:nvPicPr>
          <p:cNvPr id="97284" name="Picture 4" descr="http://aikido-mariel.ru/misc/i/gallery/17465/940302.jpg"/>
          <p:cNvPicPr>
            <a:picLocks noChangeAspect="1" noChangeArrowheads="1"/>
          </p:cNvPicPr>
          <p:nvPr/>
        </p:nvPicPr>
        <p:blipFill>
          <a:blip r:embed="rId6" cstate="email"/>
          <a:srcRect/>
          <a:stretch>
            <a:fillRect/>
          </a:stretch>
        </p:blipFill>
        <p:spPr bwMode="auto">
          <a:xfrm>
            <a:off x="6012160" y="3140968"/>
            <a:ext cx="2154111" cy="2736304"/>
          </a:xfrm>
          <a:prstGeom prst="rect">
            <a:avLst/>
          </a:prstGeom>
          <a:noFill/>
        </p:spPr>
      </p:pic>
    </p:spTree>
    <p:extLst>
      <p:ext uri="{BB962C8B-B14F-4D97-AF65-F5344CB8AC3E}">
        <p14:creationId xmlns:p14="http://schemas.microsoft.com/office/powerpoint/2010/main" val="1181582777"/>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97284"/>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052 -1.1913E-6 L -0.27517 -0.16771 " pathEditMode="relative" ptsTypes="AA">
                                      <p:cBhvr>
                                        <p:cTn id="6" dur="2000" fill="hold"/>
                                        <p:tgtEl>
                                          <p:spTgt spid="97284"/>
                                        </p:tgtEl>
                                        <p:attrNameLst>
                                          <p:attrName>ppt_x</p:attrName>
                                          <p:attrName>ppt_y</p:attrName>
                                        </p:attrNameLst>
                                      </p:cBhvr>
                                    </p:animMotion>
                                  </p:childTnLst>
                                </p:cTn>
                              </p:par>
                              <p:par>
                                <p:cTn id="7" presetID="6" presetClass="emph" presetSubtype="0" fill="hold" nodeType="withEffect">
                                  <p:stCondLst>
                                    <p:cond delay="0"/>
                                  </p:stCondLst>
                                  <p:childTnLst>
                                    <p:animScale>
                                      <p:cBhvr>
                                        <p:cTn id="8" dur="2000" fill="hold"/>
                                        <p:tgtEl>
                                          <p:spTgt spid="97284"/>
                                        </p:tgtEl>
                                      </p:cBhvr>
                                      <p:by x="150000" y="150000"/>
                                    </p:animScale>
                                  </p:childTnLst>
                                </p:cTn>
                              </p:par>
                            </p:childTnLst>
                          </p:cTn>
                        </p:par>
                      </p:childTnLst>
                    </p:cTn>
                  </p:par>
                </p:childTnLst>
              </p:cTn>
              <p:nextCondLst>
                <p:cond evt="onClick" delay="0">
                  <p:tgtEl>
                    <p:spTgt spid="97284"/>
                  </p:tgtEl>
                </p:cond>
              </p:nextCondLst>
            </p:seq>
            <p:seq concurrent="1" nextAc="seek">
              <p:cTn id="9" restart="whenNotActive" fill="hold" evtFilter="cancelBubble" nodeType="interactiveSeq">
                <p:stCondLst>
                  <p:cond evt="onClick" delay="0">
                    <p:tgtEl>
                      <p:spTgt spid="97282"/>
                    </p:tgtEl>
                  </p:cond>
                </p:stCondLst>
                <p:endSync evt="end" delay="0">
                  <p:rtn val="all"/>
                </p:endSync>
                <p:childTnLst>
                  <p:par>
                    <p:cTn id="10" fill="hold">
                      <p:stCondLst>
                        <p:cond delay="0"/>
                      </p:stCondLst>
                      <p:childTnLst>
                        <p:par>
                          <p:cTn id="11" fill="hold">
                            <p:stCondLst>
                              <p:cond delay="0"/>
                            </p:stCondLst>
                            <p:childTnLst>
                              <p:par>
                                <p:cTn id="12" presetID="53" presetClass="exit" presetSubtype="0" fill="hold" nodeType="clickEffect">
                                  <p:stCondLst>
                                    <p:cond delay="0"/>
                                  </p:stCondLst>
                                  <p:childTnLst>
                                    <p:anim calcmode="lin" valueType="num">
                                      <p:cBhvr>
                                        <p:cTn id="13" dur="1000"/>
                                        <p:tgtEl>
                                          <p:spTgt spid="97282"/>
                                        </p:tgtEl>
                                        <p:attrNameLst>
                                          <p:attrName>ppt_w</p:attrName>
                                        </p:attrNameLst>
                                      </p:cBhvr>
                                      <p:tavLst>
                                        <p:tav tm="0">
                                          <p:val>
                                            <p:strVal val="ppt_w"/>
                                          </p:val>
                                        </p:tav>
                                        <p:tav tm="100000">
                                          <p:val>
                                            <p:fltVal val="0"/>
                                          </p:val>
                                        </p:tav>
                                      </p:tavLst>
                                    </p:anim>
                                    <p:anim calcmode="lin" valueType="num">
                                      <p:cBhvr>
                                        <p:cTn id="14" dur="1000"/>
                                        <p:tgtEl>
                                          <p:spTgt spid="97282"/>
                                        </p:tgtEl>
                                        <p:attrNameLst>
                                          <p:attrName>ppt_h</p:attrName>
                                        </p:attrNameLst>
                                      </p:cBhvr>
                                      <p:tavLst>
                                        <p:tav tm="0">
                                          <p:val>
                                            <p:strVal val="ppt_h"/>
                                          </p:val>
                                        </p:tav>
                                        <p:tav tm="100000">
                                          <p:val>
                                            <p:fltVal val="0"/>
                                          </p:val>
                                        </p:tav>
                                      </p:tavLst>
                                    </p:anim>
                                    <p:animEffect transition="out" filter="fade">
                                      <p:cBhvr>
                                        <p:cTn id="15" dur="1000"/>
                                        <p:tgtEl>
                                          <p:spTgt spid="97282"/>
                                        </p:tgtEl>
                                      </p:cBhvr>
                                    </p:animEffect>
                                    <p:set>
                                      <p:cBhvr>
                                        <p:cTn id="16" dur="1" fill="hold">
                                          <p:stCondLst>
                                            <p:cond delay="999"/>
                                          </p:stCondLst>
                                        </p:cTn>
                                        <p:tgtEl>
                                          <p:spTgt spid="97282"/>
                                        </p:tgtEl>
                                        <p:attrNameLst>
                                          <p:attrName>style.visibility</p:attrName>
                                        </p:attrNameLst>
                                      </p:cBhvr>
                                      <p:to>
                                        <p:strVal val="hidden"/>
                                      </p:to>
                                    </p:set>
                                  </p:childTnLst>
                                </p:cTn>
                              </p:par>
                              <p:par>
                                <p:cTn id="17" presetID="53" presetClass="exit" presetSubtype="0" fill="hold" grpId="0" nodeType="withEffect">
                                  <p:stCondLst>
                                    <p:cond delay="0"/>
                                  </p:stCondLst>
                                  <p:childTnLst>
                                    <p:anim calcmode="lin" valueType="num">
                                      <p:cBhvr>
                                        <p:cTn id="18" dur="1000"/>
                                        <p:tgtEl>
                                          <p:spTgt spid="5"/>
                                        </p:tgtEl>
                                        <p:attrNameLst>
                                          <p:attrName>ppt_w</p:attrName>
                                        </p:attrNameLst>
                                      </p:cBhvr>
                                      <p:tavLst>
                                        <p:tav tm="0">
                                          <p:val>
                                            <p:strVal val="ppt_w"/>
                                          </p:val>
                                        </p:tav>
                                        <p:tav tm="100000">
                                          <p:val>
                                            <p:fltVal val="0"/>
                                          </p:val>
                                        </p:tav>
                                      </p:tavLst>
                                    </p:anim>
                                    <p:anim calcmode="lin" valueType="num">
                                      <p:cBhvr>
                                        <p:cTn id="19" dur="1000"/>
                                        <p:tgtEl>
                                          <p:spTgt spid="5"/>
                                        </p:tgtEl>
                                        <p:attrNameLst>
                                          <p:attrName>ppt_h</p:attrName>
                                        </p:attrNameLst>
                                      </p:cBhvr>
                                      <p:tavLst>
                                        <p:tav tm="0">
                                          <p:val>
                                            <p:strVal val="ppt_h"/>
                                          </p:val>
                                        </p:tav>
                                        <p:tav tm="100000">
                                          <p:val>
                                            <p:fltVal val="0"/>
                                          </p:val>
                                        </p:tav>
                                      </p:tavLst>
                                    </p:anim>
                                    <p:animEffect transition="out" filter="fade">
                                      <p:cBhvr>
                                        <p:cTn id="20" dur="1000"/>
                                        <p:tgtEl>
                                          <p:spTgt spid="5"/>
                                        </p:tgtEl>
                                      </p:cBhvr>
                                    </p:animEffect>
                                    <p:set>
                                      <p:cBhvr>
                                        <p:cTn id="21" dur="1" fill="hold">
                                          <p:stCondLst>
                                            <p:cond delay="9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97282"/>
                  </p:tgtEl>
                </p:cond>
              </p:nextCondLst>
            </p:seq>
            <p:seq concurrent="1" nextAc="seek">
              <p:cTn id="22" restart="whenNotActive" fill="hold" evtFilter="cancelBubble" nodeType="interactiveSeq">
                <p:stCondLst>
                  <p:cond evt="onClick" delay="0">
                    <p:tgtEl>
                      <p:spTgt spid="97286"/>
                    </p:tgtEl>
                  </p:cond>
                </p:stCondLst>
                <p:endSync evt="end" delay="0">
                  <p:rtn val="all"/>
                </p:endSync>
                <p:childTnLst>
                  <p:par>
                    <p:cTn id="23" fill="hold">
                      <p:stCondLst>
                        <p:cond delay="0"/>
                      </p:stCondLst>
                      <p:childTnLst>
                        <p:par>
                          <p:cTn id="24" fill="hold">
                            <p:stCondLst>
                              <p:cond delay="0"/>
                            </p:stCondLst>
                            <p:childTnLst>
                              <p:par>
                                <p:cTn id="25" presetID="53" presetClass="exit" presetSubtype="0" fill="hold" nodeType="clickEffect">
                                  <p:stCondLst>
                                    <p:cond delay="0"/>
                                  </p:stCondLst>
                                  <p:childTnLst>
                                    <p:anim calcmode="lin" valueType="num">
                                      <p:cBhvr>
                                        <p:cTn id="26" dur="1000"/>
                                        <p:tgtEl>
                                          <p:spTgt spid="97286"/>
                                        </p:tgtEl>
                                        <p:attrNameLst>
                                          <p:attrName>ppt_w</p:attrName>
                                        </p:attrNameLst>
                                      </p:cBhvr>
                                      <p:tavLst>
                                        <p:tav tm="0">
                                          <p:val>
                                            <p:strVal val="ppt_w"/>
                                          </p:val>
                                        </p:tav>
                                        <p:tav tm="100000">
                                          <p:val>
                                            <p:fltVal val="0"/>
                                          </p:val>
                                        </p:tav>
                                      </p:tavLst>
                                    </p:anim>
                                    <p:anim calcmode="lin" valueType="num">
                                      <p:cBhvr>
                                        <p:cTn id="27" dur="1000"/>
                                        <p:tgtEl>
                                          <p:spTgt spid="97286"/>
                                        </p:tgtEl>
                                        <p:attrNameLst>
                                          <p:attrName>ppt_h</p:attrName>
                                        </p:attrNameLst>
                                      </p:cBhvr>
                                      <p:tavLst>
                                        <p:tav tm="0">
                                          <p:val>
                                            <p:strVal val="ppt_h"/>
                                          </p:val>
                                        </p:tav>
                                        <p:tav tm="100000">
                                          <p:val>
                                            <p:fltVal val="0"/>
                                          </p:val>
                                        </p:tav>
                                      </p:tavLst>
                                    </p:anim>
                                    <p:animEffect transition="out" filter="fade">
                                      <p:cBhvr>
                                        <p:cTn id="28" dur="1000"/>
                                        <p:tgtEl>
                                          <p:spTgt spid="97286"/>
                                        </p:tgtEl>
                                      </p:cBhvr>
                                    </p:animEffect>
                                    <p:set>
                                      <p:cBhvr>
                                        <p:cTn id="29" dur="1" fill="hold">
                                          <p:stCondLst>
                                            <p:cond delay="999"/>
                                          </p:stCondLst>
                                        </p:cTn>
                                        <p:tgtEl>
                                          <p:spTgt spid="97286"/>
                                        </p:tgtEl>
                                        <p:attrNameLst>
                                          <p:attrName>style.visibility</p:attrName>
                                        </p:attrNameLst>
                                      </p:cBhvr>
                                      <p:to>
                                        <p:strVal val="hidden"/>
                                      </p:to>
                                    </p:set>
                                  </p:childTnLst>
                                </p:cTn>
                              </p:par>
                              <p:par>
                                <p:cTn id="30" presetID="53" presetClass="exit" presetSubtype="0" fill="hold" grpId="0" nodeType="withEffect">
                                  <p:stCondLst>
                                    <p:cond delay="0"/>
                                  </p:stCondLst>
                                  <p:childTnLst>
                                    <p:anim calcmode="lin" valueType="num">
                                      <p:cBhvr>
                                        <p:cTn id="31" dur="1000"/>
                                        <p:tgtEl>
                                          <p:spTgt spid="9"/>
                                        </p:tgtEl>
                                        <p:attrNameLst>
                                          <p:attrName>ppt_w</p:attrName>
                                        </p:attrNameLst>
                                      </p:cBhvr>
                                      <p:tavLst>
                                        <p:tav tm="0">
                                          <p:val>
                                            <p:strVal val="ppt_w"/>
                                          </p:val>
                                        </p:tav>
                                        <p:tav tm="100000">
                                          <p:val>
                                            <p:fltVal val="0"/>
                                          </p:val>
                                        </p:tav>
                                      </p:tavLst>
                                    </p:anim>
                                    <p:anim calcmode="lin" valueType="num">
                                      <p:cBhvr>
                                        <p:cTn id="32" dur="1000"/>
                                        <p:tgtEl>
                                          <p:spTgt spid="9"/>
                                        </p:tgtEl>
                                        <p:attrNameLst>
                                          <p:attrName>ppt_h</p:attrName>
                                        </p:attrNameLst>
                                      </p:cBhvr>
                                      <p:tavLst>
                                        <p:tav tm="0">
                                          <p:val>
                                            <p:strVal val="ppt_h"/>
                                          </p:val>
                                        </p:tav>
                                        <p:tav tm="100000">
                                          <p:val>
                                            <p:fltVal val="0"/>
                                          </p:val>
                                        </p:tav>
                                      </p:tavLst>
                                    </p:anim>
                                    <p:animEffect transition="out" filter="fade">
                                      <p:cBhvr>
                                        <p:cTn id="33" dur="1000"/>
                                        <p:tgtEl>
                                          <p:spTgt spid="9"/>
                                        </p:tgtEl>
                                      </p:cBhvr>
                                    </p:animEffect>
                                    <p:set>
                                      <p:cBhvr>
                                        <p:cTn id="34" dur="1" fill="hold">
                                          <p:stCondLst>
                                            <p:cond delay="9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7286"/>
                  </p:tgtEl>
                </p:cond>
              </p:nextCondLst>
            </p:seq>
          </p:childTnLst>
        </p:cTn>
      </p:par>
    </p:tnLst>
    <p:bldLst>
      <p:bldP spid="5"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www.rodnovery.ru/images/2015/ortodoksalnye_paradoksy.jpg"/>
          <p:cNvPicPr>
            <a:picLocks noChangeAspect="1" noChangeArrowheads="1"/>
          </p:cNvPicPr>
          <p:nvPr/>
        </p:nvPicPr>
        <p:blipFill>
          <a:blip r:embed="rId3" cstate="email"/>
          <a:srcRect/>
          <a:stretch>
            <a:fillRect/>
          </a:stretch>
        </p:blipFill>
        <p:spPr bwMode="auto">
          <a:xfrm>
            <a:off x="2915816" y="1844824"/>
            <a:ext cx="5256584" cy="3816424"/>
          </a:xfrm>
          <a:prstGeom prst="rect">
            <a:avLst/>
          </a:prstGeom>
          <a:noFill/>
        </p:spPr>
      </p:pic>
      <p:pic>
        <p:nvPicPr>
          <p:cNvPr id="45060" name="Picture 4" descr="http://data16.i.gallery.ru/albums/gallery/49754-0ce41-47125697-m750x740-u5e930.jpg"/>
          <p:cNvPicPr>
            <a:picLocks noChangeAspect="1" noChangeArrowheads="1"/>
          </p:cNvPicPr>
          <p:nvPr/>
        </p:nvPicPr>
        <p:blipFill>
          <a:blip r:embed="rId4" cstate="email"/>
          <a:srcRect/>
          <a:stretch>
            <a:fillRect/>
          </a:stretch>
        </p:blipFill>
        <p:spPr bwMode="auto">
          <a:xfrm>
            <a:off x="2195736" y="1772816"/>
            <a:ext cx="6005548" cy="3838597"/>
          </a:xfrm>
          <a:prstGeom prst="rect">
            <a:avLst/>
          </a:prstGeom>
          <a:noFill/>
        </p:spPr>
      </p:pic>
      <p:pic>
        <p:nvPicPr>
          <p:cNvPr id="45062" name="Picture 6" descr="http://savepic.org/7989401.jpg"/>
          <p:cNvPicPr>
            <a:picLocks noChangeAspect="1" noChangeArrowheads="1"/>
          </p:cNvPicPr>
          <p:nvPr/>
        </p:nvPicPr>
        <p:blipFill>
          <a:blip r:embed="rId5" cstate="email"/>
          <a:srcRect/>
          <a:stretch>
            <a:fillRect/>
          </a:stretch>
        </p:blipFill>
        <p:spPr bwMode="auto">
          <a:xfrm>
            <a:off x="1691680" y="1772816"/>
            <a:ext cx="6529370" cy="3888432"/>
          </a:xfrm>
          <a:prstGeom prst="rect">
            <a:avLst/>
          </a:prstGeom>
          <a:noFill/>
        </p:spPr>
      </p:pic>
      <p:pic>
        <p:nvPicPr>
          <p:cNvPr id="45064" name="Picture 8" descr="http://www.artlib.ru/objects/gallery_717/artlib_gallery-358897-b.jpg"/>
          <p:cNvPicPr>
            <a:picLocks noChangeAspect="1" noChangeArrowheads="1"/>
          </p:cNvPicPr>
          <p:nvPr/>
        </p:nvPicPr>
        <p:blipFill>
          <a:blip r:embed="rId6" cstate="email"/>
          <a:srcRect/>
          <a:stretch>
            <a:fillRect/>
          </a:stretch>
        </p:blipFill>
        <p:spPr bwMode="auto">
          <a:xfrm>
            <a:off x="179512" y="188640"/>
            <a:ext cx="2172554" cy="2708920"/>
          </a:xfrm>
          <a:prstGeom prst="rect">
            <a:avLst/>
          </a:prstGeom>
          <a:noFill/>
        </p:spPr>
      </p:pic>
      <p:pic>
        <p:nvPicPr>
          <p:cNvPr id="45066" name="Picture 10" descr="http://ic.pics.livejournal.com/tatiana_gayduk/64770648/642187/642187_900.jpg"/>
          <p:cNvPicPr>
            <a:picLocks noChangeAspect="1" noChangeArrowheads="1"/>
          </p:cNvPicPr>
          <p:nvPr/>
        </p:nvPicPr>
        <p:blipFill>
          <a:blip r:embed="rId7" cstate="email"/>
          <a:srcRect/>
          <a:stretch>
            <a:fillRect/>
          </a:stretch>
        </p:blipFill>
        <p:spPr bwMode="auto">
          <a:xfrm>
            <a:off x="1619672" y="1677125"/>
            <a:ext cx="6696744" cy="4449615"/>
          </a:xfrm>
          <a:prstGeom prst="rect">
            <a:avLst/>
          </a:prstGeom>
          <a:noFill/>
        </p:spPr>
      </p:pic>
      <p:sp>
        <p:nvSpPr>
          <p:cNvPr id="7" name="Скругленный прямоугольник 6"/>
          <p:cNvSpPr/>
          <p:nvPr/>
        </p:nvSpPr>
        <p:spPr>
          <a:xfrm>
            <a:off x="2123728" y="404664"/>
            <a:ext cx="6192688" cy="1296144"/>
          </a:xfrm>
          <a:prstGeom prst="roundRect">
            <a:avLst/>
          </a:prstGeom>
          <a:solidFill>
            <a:srgbClr val="8B500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400" b="1" dirty="0" smtClean="0">
                <a:solidFill>
                  <a:prstClr val="white"/>
                </a:solidFill>
                <a:latin typeface="Comic Sans MS" pitchFamily="66" charset="0"/>
              </a:rPr>
              <a:t>«И пошёл Святослав к Царьграду, воюя и разбивая города»</a:t>
            </a:r>
          </a:p>
          <a:p>
            <a:pPr algn="ctr" eaLnBrk="1" fontAlgn="auto" hangingPunct="1">
              <a:spcBef>
                <a:spcPts val="0"/>
              </a:spcBef>
              <a:spcAft>
                <a:spcPts val="0"/>
              </a:spcAft>
            </a:pPr>
            <a:r>
              <a:rPr lang="ru-RU" sz="2400" b="1" dirty="0" smtClean="0">
                <a:solidFill>
                  <a:prstClr val="white"/>
                </a:solidFill>
                <a:latin typeface="Comic Sans MS" pitchFamily="66" charset="0"/>
                <a:cs typeface="Times New Roman" pitchFamily="18" charset="0"/>
              </a:rPr>
              <a:t>Как сейчас называется Царьград?</a:t>
            </a:r>
            <a:endParaRPr lang="ru-RU" sz="3200" b="1" dirty="0">
              <a:solidFill>
                <a:prstClr val="white"/>
              </a:solidFill>
              <a:latin typeface="Comic Sans MS" pitchFamily="66" charset="0"/>
              <a:cs typeface="Times New Roman" pitchFamily="18" charset="0"/>
            </a:endParaRPr>
          </a:p>
        </p:txBody>
      </p:sp>
      <p:pic>
        <p:nvPicPr>
          <p:cNvPr id="45068" name="Picture 12" descr="https://im0-tub-ru.yandex.net/i?id=ae5cf84508df4827540ae2c3dc2e77cb-l&amp;n=13"/>
          <p:cNvPicPr>
            <a:picLocks noChangeAspect="1" noChangeArrowheads="1"/>
          </p:cNvPicPr>
          <p:nvPr/>
        </p:nvPicPr>
        <p:blipFill>
          <a:blip r:embed="rId8" cstate="email"/>
          <a:srcRect/>
          <a:stretch>
            <a:fillRect/>
          </a:stretch>
        </p:blipFill>
        <p:spPr bwMode="auto">
          <a:xfrm>
            <a:off x="1619672" y="1772816"/>
            <a:ext cx="6772300" cy="4499817"/>
          </a:xfrm>
          <a:prstGeom prst="rect">
            <a:avLst/>
          </a:prstGeom>
          <a:noFill/>
        </p:spPr>
      </p:pic>
      <p:sp>
        <p:nvSpPr>
          <p:cNvPr id="12" name="Скругленный прямоугольник 11"/>
          <p:cNvSpPr/>
          <p:nvPr/>
        </p:nvSpPr>
        <p:spPr>
          <a:xfrm>
            <a:off x="179512" y="5013176"/>
            <a:ext cx="2232248" cy="648072"/>
          </a:xfrm>
          <a:prstGeom prst="roundRect">
            <a:avLst/>
          </a:prstGeom>
          <a:solidFill>
            <a:srgbClr val="A758B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Стамбул </a:t>
            </a:r>
            <a:endParaRPr lang="ru-RU" sz="3200" b="1" dirty="0">
              <a:solidFill>
                <a:prstClr val="white"/>
              </a:solidFill>
              <a:latin typeface="Comic Sans MS" pitchFamily="66" charset="0"/>
              <a:cs typeface="Times New Roman" pitchFamily="18" charset="0"/>
            </a:endParaRPr>
          </a:p>
        </p:txBody>
      </p:sp>
      <p:pic>
        <p:nvPicPr>
          <p:cNvPr id="4" name="Picture 6" descr="http://www.clipartbest.com/cliparts/Kij/Xgd/KijXgdqxT.jpg">
            <a:hlinkClick r:id="" action="ppaction://hlinkshowjump?jump=nextslide"/>
          </p:cNvPr>
          <p:cNvPicPr>
            <a:picLocks noChangeAspect="1" noChangeArrowheads="1"/>
          </p:cNvPicPr>
          <p:nvPr/>
        </p:nvPicPr>
        <p:blipFill>
          <a:blip r:embed="rId9" cstate="email">
            <a:clrChange>
              <a:clrFrom>
                <a:srgbClr val="FFFFFF"/>
              </a:clrFrom>
              <a:clrTo>
                <a:srgbClr val="FFFFFF">
                  <a:alpha val="0"/>
                </a:srgbClr>
              </a:clrTo>
            </a:clrChange>
          </a:blip>
          <a:srcRect/>
          <a:stretch>
            <a:fillRect/>
          </a:stretch>
        </p:blipFill>
        <p:spPr bwMode="auto">
          <a:xfrm>
            <a:off x="7751802" y="5579498"/>
            <a:ext cx="1392198" cy="1278502"/>
          </a:xfrm>
          <a:prstGeom prst="rect">
            <a:avLst/>
          </a:prstGeom>
          <a:noFill/>
        </p:spPr>
      </p:pic>
      <p:sp>
        <p:nvSpPr>
          <p:cNvPr id="16" name="Скругленный прямоугольник 15"/>
          <p:cNvSpPr/>
          <p:nvPr/>
        </p:nvSpPr>
        <p:spPr>
          <a:xfrm>
            <a:off x="179512" y="3429000"/>
            <a:ext cx="2232248" cy="648072"/>
          </a:xfrm>
          <a:prstGeom prst="roundRect">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Москва </a:t>
            </a:r>
            <a:endParaRPr lang="ru-RU" sz="3200" b="1" dirty="0">
              <a:solidFill>
                <a:prstClr val="white"/>
              </a:solidFill>
              <a:latin typeface="Comic Sans MS" pitchFamily="66" charset="0"/>
              <a:cs typeface="Times New Roman" pitchFamily="18" charset="0"/>
            </a:endParaRPr>
          </a:p>
        </p:txBody>
      </p:sp>
      <p:sp>
        <p:nvSpPr>
          <p:cNvPr id="17" name="Скругленный прямоугольник 16"/>
          <p:cNvSpPr/>
          <p:nvPr/>
        </p:nvSpPr>
        <p:spPr>
          <a:xfrm>
            <a:off x="179512" y="4221088"/>
            <a:ext cx="2232248" cy="648072"/>
          </a:xfrm>
          <a:prstGeom prst="roundRect">
            <a:avLst/>
          </a:prstGeom>
          <a:solidFill>
            <a:schemeClr val="tx2">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Рим </a:t>
            </a:r>
            <a:endParaRPr lang="ru-RU" sz="3200" b="1" dirty="0">
              <a:solidFill>
                <a:prstClr val="white"/>
              </a:solidFill>
              <a:latin typeface="Comic Sans MS" pitchFamily="66" charset="0"/>
              <a:cs typeface="Times New Roman" pitchFamily="18" charset="0"/>
            </a:endParaRPr>
          </a:p>
        </p:txBody>
      </p:sp>
    </p:spTree>
    <p:extLst>
      <p:ext uri="{BB962C8B-B14F-4D97-AF65-F5344CB8AC3E}">
        <p14:creationId xmlns:p14="http://schemas.microsoft.com/office/powerpoint/2010/main" val="4123163489"/>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2000"/>
                                  </p:stCondLst>
                                  <p:childTnLst>
                                    <p:set>
                                      <p:cBhvr>
                                        <p:cTn id="6" dur="1" fill="hold">
                                          <p:stCondLst>
                                            <p:cond delay="0"/>
                                          </p:stCondLst>
                                        </p:cTn>
                                        <p:tgtEl>
                                          <p:spTgt spid="45060"/>
                                        </p:tgtEl>
                                        <p:attrNameLst>
                                          <p:attrName>style.visibility</p:attrName>
                                        </p:attrNameLst>
                                      </p:cBhvr>
                                      <p:to>
                                        <p:strVal val="visible"/>
                                      </p:to>
                                    </p:set>
                                    <p:animEffect transition="in" filter="fade">
                                      <p:cBhvr>
                                        <p:cTn id="7" dur="1000"/>
                                        <p:tgtEl>
                                          <p:spTgt spid="45060"/>
                                        </p:tgtEl>
                                      </p:cBhvr>
                                    </p:animEffect>
                                    <p:anim calcmode="lin" valueType="num">
                                      <p:cBhvr>
                                        <p:cTn id="8" dur="1000" fill="hold"/>
                                        <p:tgtEl>
                                          <p:spTgt spid="45060"/>
                                        </p:tgtEl>
                                        <p:attrNameLst>
                                          <p:attrName>ppt_x</p:attrName>
                                        </p:attrNameLst>
                                      </p:cBhvr>
                                      <p:tavLst>
                                        <p:tav tm="0">
                                          <p:val>
                                            <p:strVal val="#ppt_x"/>
                                          </p:val>
                                        </p:tav>
                                        <p:tav tm="100000">
                                          <p:val>
                                            <p:strVal val="#ppt_x"/>
                                          </p:val>
                                        </p:tav>
                                      </p:tavLst>
                                    </p:anim>
                                    <p:anim calcmode="lin" valueType="num">
                                      <p:cBhvr>
                                        <p:cTn id="9" dur="1000" fill="hold"/>
                                        <p:tgtEl>
                                          <p:spTgt spid="45060"/>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47" presetClass="entr" presetSubtype="0" fill="hold" nodeType="afterEffect">
                                  <p:stCondLst>
                                    <p:cond delay="2000"/>
                                  </p:stCondLst>
                                  <p:childTnLst>
                                    <p:set>
                                      <p:cBhvr>
                                        <p:cTn id="12" dur="1" fill="hold">
                                          <p:stCondLst>
                                            <p:cond delay="0"/>
                                          </p:stCondLst>
                                        </p:cTn>
                                        <p:tgtEl>
                                          <p:spTgt spid="45062"/>
                                        </p:tgtEl>
                                        <p:attrNameLst>
                                          <p:attrName>style.visibility</p:attrName>
                                        </p:attrNameLst>
                                      </p:cBhvr>
                                      <p:to>
                                        <p:strVal val="visible"/>
                                      </p:to>
                                    </p:set>
                                    <p:animEffect transition="in" filter="fade">
                                      <p:cBhvr>
                                        <p:cTn id="13" dur="1000"/>
                                        <p:tgtEl>
                                          <p:spTgt spid="45062"/>
                                        </p:tgtEl>
                                      </p:cBhvr>
                                    </p:animEffect>
                                    <p:anim calcmode="lin" valueType="num">
                                      <p:cBhvr>
                                        <p:cTn id="14" dur="1000" fill="hold"/>
                                        <p:tgtEl>
                                          <p:spTgt spid="45062"/>
                                        </p:tgtEl>
                                        <p:attrNameLst>
                                          <p:attrName>ppt_x</p:attrName>
                                        </p:attrNameLst>
                                      </p:cBhvr>
                                      <p:tavLst>
                                        <p:tav tm="0">
                                          <p:val>
                                            <p:strVal val="#ppt_x"/>
                                          </p:val>
                                        </p:tav>
                                        <p:tav tm="100000">
                                          <p:val>
                                            <p:strVal val="#ppt_x"/>
                                          </p:val>
                                        </p:tav>
                                      </p:tavLst>
                                    </p:anim>
                                    <p:anim calcmode="lin" valueType="num">
                                      <p:cBhvr>
                                        <p:cTn id="15" dur="1000" fill="hold"/>
                                        <p:tgtEl>
                                          <p:spTgt spid="450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45066"/>
                                        </p:tgtEl>
                                        <p:attrNameLst>
                                          <p:attrName>style.visibility</p:attrName>
                                        </p:attrNameLst>
                                      </p:cBhvr>
                                      <p:to>
                                        <p:strVal val="visible"/>
                                      </p:to>
                                    </p:set>
                                    <p:animEffect transition="in" filter="fade">
                                      <p:cBhvr>
                                        <p:cTn id="21" dur="1000"/>
                                        <p:tgtEl>
                                          <p:spTgt spid="45066"/>
                                        </p:tgtEl>
                                      </p:cBhvr>
                                    </p:animEffect>
                                    <p:anim calcmode="lin" valueType="num">
                                      <p:cBhvr>
                                        <p:cTn id="22" dur="1000" fill="hold"/>
                                        <p:tgtEl>
                                          <p:spTgt spid="45066"/>
                                        </p:tgtEl>
                                        <p:attrNameLst>
                                          <p:attrName>ppt_x</p:attrName>
                                        </p:attrNameLst>
                                      </p:cBhvr>
                                      <p:tavLst>
                                        <p:tav tm="0">
                                          <p:val>
                                            <p:strVal val="#ppt_x"/>
                                          </p:val>
                                        </p:tav>
                                        <p:tav tm="100000">
                                          <p:val>
                                            <p:strVal val="#ppt_x"/>
                                          </p:val>
                                        </p:tav>
                                      </p:tavLst>
                                    </p:anim>
                                    <p:anim calcmode="lin" valueType="num">
                                      <p:cBhvr>
                                        <p:cTn id="23" dur="1000" fill="hold"/>
                                        <p:tgtEl>
                                          <p:spTgt spid="45066"/>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47" presetClass="entr" presetSubtype="0" fill="hold" nodeType="afterEffect">
                                  <p:stCondLst>
                                    <p:cond delay="1000"/>
                                  </p:stCondLst>
                                  <p:childTnLst>
                                    <p:set>
                                      <p:cBhvr>
                                        <p:cTn id="26" dur="1" fill="hold">
                                          <p:stCondLst>
                                            <p:cond delay="0"/>
                                          </p:stCondLst>
                                        </p:cTn>
                                        <p:tgtEl>
                                          <p:spTgt spid="45068"/>
                                        </p:tgtEl>
                                        <p:attrNameLst>
                                          <p:attrName>style.visibility</p:attrName>
                                        </p:attrNameLst>
                                      </p:cBhvr>
                                      <p:to>
                                        <p:strVal val="visible"/>
                                      </p:to>
                                    </p:set>
                                    <p:animEffect transition="in" filter="fade">
                                      <p:cBhvr>
                                        <p:cTn id="27" dur="1000"/>
                                        <p:tgtEl>
                                          <p:spTgt spid="45068"/>
                                        </p:tgtEl>
                                      </p:cBhvr>
                                    </p:animEffect>
                                    <p:anim calcmode="lin" valueType="num">
                                      <p:cBhvr>
                                        <p:cTn id="28" dur="1000" fill="hold"/>
                                        <p:tgtEl>
                                          <p:spTgt spid="45068"/>
                                        </p:tgtEl>
                                        <p:attrNameLst>
                                          <p:attrName>ppt_x</p:attrName>
                                        </p:attrNameLst>
                                      </p:cBhvr>
                                      <p:tavLst>
                                        <p:tav tm="0">
                                          <p:val>
                                            <p:strVal val="#ppt_x"/>
                                          </p:val>
                                        </p:tav>
                                        <p:tav tm="100000">
                                          <p:val>
                                            <p:strVal val="#ppt_x"/>
                                          </p:val>
                                        </p:tav>
                                      </p:tavLst>
                                    </p:anim>
                                    <p:anim calcmode="lin" valueType="num">
                                      <p:cBhvr>
                                        <p:cTn id="29" dur="1000" fill="hold"/>
                                        <p:tgtEl>
                                          <p:spTgt spid="45068"/>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12"/>
                  </p:tgtEl>
                </p:cond>
              </p:nextCondLst>
            </p:seq>
            <p:seq concurrent="1" nextAc="seek">
              <p:cTn id="30" restart="whenNotActive" fill="hold" evtFilter="cancelBubble" nodeType="interactiveSeq">
                <p:stCondLst>
                  <p:cond evt="onClick" delay="0">
                    <p:tgtEl>
                      <p:spTgt spid="16"/>
                    </p:tgtEl>
                  </p:cond>
                </p:stCondLst>
                <p:endSync evt="end" delay="0">
                  <p:rtn val="all"/>
                </p:endSync>
                <p:childTnLst>
                  <p:par>
                    <p:cTn id="31" fill="hold">
                      <p:stCondLst>
                        <p:cond delay="0"/>
                      </p:stCondLst>
                      <p:childTnLst>
                        <p:par>
                          <p:cTn id="32" fill="hold">
                            <p:stCondLst>
                              <p:cond delay="0"/>
                            </p:stCondLst>
                            <p:childTnLst>
                              <p:par>
                                <p:cTn id="33" presetID="53" presetClass="exit" presetSubtype="0" fill="hold" grpId="0" nodeType="clickEffect">
                                  <p:stCondLst>
                                    <p:cond delay="0"/>
                                  </p:stCondLst>
                                  <p:childTnLst>
                                    <p:anim calcmode="lin" valueType="num">
                                      <p:cBhvr>
                                        <p:cTn id="34" dur="1000"/>
                                        <p:tgtEl>
                                          <p:spTgt spid="16"/>
                                        </p:tgtEl>
                                        <p:attrNameLst>
                                          <p:attrName>ppt_w</p:attrName>
                                        </p:attrNameLst>
                                      </p:cBhvr>
                                      <p:tavLst>
                                        <p:tav tm="0">
                                          <p:val>
                                            <p:strVal val="ppt_w"/>
                                          </p:val>
                                        </p:tav>
                                        <p:tav tm="100000">
                                          <p:val>
                                            <p:fltVal val="0"/>
                                          </p:val>
                                        </p:tav>
                                      </p:tavLst>
                                    </p:anim>
                                    <p:anim calcmode="lin" valueType="num">
                                      <p:cBhvr>
                                        <p:cTn id="35" dur="1000"/>
                                        <p:tgtEl>
                                          <p:spTgt spid="16"/>
                                        </p:tgtEl>
                                        <p:attrNameLst>
                                          <p:attrName>ppt_h</p:attrName>
                                        </p:attrNameLst>
                                      </p:cBhvr>
                                      <p:tavLst>
                                        <p:tav tm="0">
                                          <p:val>
                                            <p:strVal val="ppt_h"/>
                                          </p:val>
                                        </p:tav>
                                        <p:tav tm="100000">
                                          <p:val>
                                            <p:fltVal val="0"/>
                                          </p:val>
                                        </p:tav>
                                      </p:tavLst>
                                    </p:anim>
                                    <p:animEffect transition="out" filter="fade">
                                      <p:cBhvr>
                                        <p:cTn id="36" dur="1000"/>
                                        <p:tgtEl>
                                          <p:spTgt spid="16"/>
                                        </p:tgtEl>
                                      </p:cBhvr>
                                    </p:animEffect>
                                    <p:set>
                                      <p:cBhvr>
                                        <p:cTn id="37" dur="1" fill="hold">
                                          <p:stCondLst>
                                            <p:cond delay="9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6"/>
                  </p:tgtEl>
                </p:cond>
              </p:nextCondLst>
            </p:seq>
            <p:seq concurrent="1" nextAc="seek">
              <p:cTn id="38" restart="whenNotActive" fill="hold" evtFilter="cancelBubble" nodeType="interactiveSeq">
                <p:stCondLst>
                  <p:cond evt="onClick" delay="0">
                    <p:tgtEl>
                      <p:spTgt spid="17"/>
                    </p:tgtEl>
                  </p:cond>
                </p:stCondLst>
                <p:endSync evt="end" delay="0">
                  <p:rtn val="all"/>
                </p:endSync>
                <p:childTnLst>
                  <p:par>
                    <p:cTn id="39" fill="hold">
                      <p:stCondLst>
                        <p:cond delay="0"/>
                      </p:stCondLst>
                      <p:childTnLst>
                        <p:par>
                          <p:cTn id="40" fill="hold">
                            <p:stCondLst>
                              <p:cond delay="0"/>
                            </p:stCondLst>
                            <p:childTnLst>
                              <p:par>
                                <p:cTn id="41" presetID="53" presetClass="exit" presetSubtype="0" fill="hold" grpId="0" nodeType="clickEffect">
                                  <p:stCondLst>
                                    <p:cond delay="0"/>
                                  </p:stCondLst>
                                  <p:childTnLst>
                                    <p:anim calcmode="lin" valueType="num">
                                      <p:cBhvr>
                                        <p:cTn id="42" dur="1000"/>
                                        <p:tgtEl>
                                          <p:spTgt spid="17"/>
                                        </p:tgtEl>
                                        <p:attrNameLst>
                                          <p:attrName>ppt_w</p:attrName>
                                        </p:attrNameLst>
                                      </p:cBhvr>
                                      <p:tavLst>
                                        <p:tav tm="0">
                                          <p:val>
                                            <p:strVal val="ppt_w"/>
                                          </p:val>
                                        </p:tav>
                                        <p:tav tm="100000">
                                          <p:val>
                                            <p:fltVal val="0"/>
                                          </p:val>
                                        </p:tav>
                                      </p:tavLst>
                                    </p:anim>
                                    <p:anim calcmode="lin" valueType="num">
                                      <p:cBhvr>
                                        <p:cTn id="43" dur="1000"/>
                                        <p:tgtEl>
                                          <p:spTgt spid="17"/>
                                        </p:tgtEl>
                                        <p:attrNameLst>
                                          <p:attrName>ppt_h</p:attrName>
                                        </p:attrNameLst>
                                      </p:cBhvr>
                                      <p:tavLst>
                                        <p:tav tm="0">
                                          <p:val>
                                            <p:strVal val="ppt_h"/>
                                          </p:val>
                                        </p:tav>
                                        <p:tav tm="100000">
                                          <p:val>
                                            <p:fltVal val="0"/>
                                          </p:val>
                                        </p:tav>
                                      </p:tavLst>
                                    </p:anim>
                                    <p:animEffect transition="out" filter="fade">
                                      <p:cBhvr>
                                        <p:cTn id="44" dur="1000"/>
                                        <p:tgtEl>
                                          <p:spTgt spid="17"/>
                                        </p:tgtEl>
                                      </p:cBhvr>
                                    </p:animEffect>
                                    <p:set>
                                      <p:cBhvr>
                                        <p:cTn id="45" dur="1" fill="hold">
                                          <p:stCondLst>
                                            <p:cond delay="999"/>
                                          </p:stCondLst>
                                        </p:cTn>
                                        <p:tgtEl>
                                          <p:spTgt spid="17"/>
                                        </p:tgtEl>
                                        <p:attrNameLst>
                                          <p:attrName>style.visibility</p:attrName>
                                        </p:attrNameLst>
                                      </p:cBhvr>
                                      <p:to>
                                        <p:strVal val="hidden"/>
                                      </p:to>
                                    </p:set>
                                  </p:childTnLst>
                                </p:cTn>
                              </p:par>
                            </p:childTnLst>
                          </p:cTn>
                        </p:par>
                      </p:childTnLst>
                    </p:cTn>
                  </p:par>
                </p:childTnLst>
              </p:cTn>
              <p:nextCondLst>
                <p:cond evt="onClick" delay="0">
                  <p:tgtEl>
                    <p:spTgt spid="17"/>
                  </p:tgtEl>
                </p:cond>
              </p:nextCondLst>
            </p:seq>
          </p:childTnLst>
        </p:cTn>
      </p:par>
    </p:tnLst>
    <p:bldLst>
      <p:bldP spid="16" grpId="0" animBg="1"/>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www.clipartbest.com/cliparts/Kij/Xgd/KijXgdqxT.jpg">
            <a:hlinkClick r:id="" action="ppaction://hlinkshowjump?jump=nextslide"/>
          </p:cNvPr>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7751802" y="5579498"/>
            <a:ext cx="1392198" cy="1278502"/>
          </a:xfrm>
          <a:prstGeom prst="rect">
            <a:avLst/>
          </a:prstGeom>
          <a:noFill/>
        </p:spPr>
      </p:pic>
      <p:pic>
        <p:nvPicPr>
          <p:cNvPr id="49154" name="Picture 2" descr="http://wiki.iteach.ru/images/3/32/%D0%9A%D0%BD%D1%8F%D0%B7%D1%8C_%D0%94%D0%BC%D0%B8%D1%82%D1%80%D0%B8%D0%B9_%D0%94%D0%BE%D0%BD%D1%81%D0%BA%D0%BE%D0%B9.PNG"/>
          <p:cNvPicPr>
            <a:picLocks noChangeAspect="1" noChangeArrowheads="1"/>
          </p:cNvPicPr>
          <p:nvPr/>
        </p:nvPicPr>
        <p:blipFill>
          <a:blip r:embed="rId4" cstate="email"/>
          <a:srcRect/>
          <a:stretch>
            <a:fillRect/>
          </a:stretch>
        </p:blipFill>
        <p:spPr bwMode="auto">
          <a:xfrm>
            <a:off x="3419872" y="2060848"/>
            <a:ext cx="2376264" cy="3096344"/>
          </a:xfrm>
          <a:prstGeom prst="rect">
            <a:avLst/>
          </a:prstGeom>
          <a:noFill/>
        </p:spPr>
      </p:pic>
      <p:sp>
        <p:nvSpPr>
          <p:cNvPr id="4" name="TextBox 3"/>
          <p:cNvSpPr txBox="1"/>
          <p:nvPr/>
        </p:nvSpPr>
        <p:spPr>
          <a:xfrm>
            <a:off x="3347864" y="5301208"/>
            <a:ext cx="2497800"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black"/>
                </a:solidFill>
                <a:latin typeface="Comic Sans MS" pitchFamily="66" charset="0"/>
              </a:rPr>
              <a:t>Дмитрий Донской</a:t>
            </a:r>
            <a:endParaRPr lang="ru-RU" sz="2000" b="1" dirty="0">
              <a:solidFill>
                <a:prstClr val="black"/>
              </a:solidFill>
              <a:latin typeface="Comic Sans MS" pitchFamily="66" charset="0"/>
            </a:endParaRPr>
          </a:p>
        </p:txBody>
      </p:sp>
      <p:pic>
        <p:nvPicPr>
          <p:cNvPr id="49156" name="Picture 4" descr="http://lemur59.ru/sites/default/files/images/Sovsem-ne-igrushka-olovyannaya-figurka-Yuriya-Dolgorukogo.jpg"/>
          <p:cNvPicPr>
            <a:picLocks noChangeAspect="1" noChangeArrowheads="1"/>
          </p:cNvPicPr>
          <p:nvPr/>
        </p:nvPicPr>
        <p:blipFill>
          <a:blip r:embed="rId5" cstate="email"/>
          <a:srcRect/>
          <a:stretch>
            <a:fillRect/>
          </a:stretch>
        </p:blipFill>
        <p:spPr bwMode="auto">
          <a:xfrm>
            <a:off x="6084168" y="2060848"/>
            <a:ext cx="2343179" cy="3096344"/>
          </a:xfrm>
          <a:prstGeom prst="rect">
            <a:avLst/>
          </a:prstGeom>
          <a:noFill/>
        </p:spPr>
      </p:pic>
      <p:sp>
        <p:nvSpPr>
          <p:cNvPr id="6" name="TextBox 5"/>
          <p:cNvSpPr txBox="1"/>
          <p:nvPr/>
        </p:nvSpPr>
        <p:spPr>
          <a:xfrm>
            <a:off x="6012160" y="5229200"/>
            <a:ext cx="2571538"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black"/>
                </a:solidFill>
                <a:latin typeface="Comic Sans MS" pitchFamily="66" charset="0"/>
              </a:rPr>
              <a:t>Юрий Долгорукий</a:t>
            </a:r>
            <a:endParaRPr lang="ru-RU" sz="2000" b="1" dirty="0">
              <a:solidFill>
                <a:prstClr val="black"/>
              </a:solidFill>
              <a:latin typeface="Comic Sans MS" pitchFamily="66" charset="0"/>
            </a:endParaRPr>
          </a:p>
        </p:txBody>
      </p:sp>
      <p:sp>
        <p:nvSpPr>
          <p:cNvPr id="8" name="TextBox 7"/>
          <p:cNvSpPr txBox="1"/>
          <p:nvPr/>
        </p:nvSpPr>
        <p:spPr>
          <a:xfrm>
            <a:off x="539552" y="5229200"/>
            <a:ext cx="2682145"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black"/>
                </a:solidFill>
                <a:latin typeface="Comic Sans MS" pitchFamily="66" charset="0"/>
              </a:rPr>
              <a:t>Александр Невский</a:t>
            </a:r>
            <a:endParaRPr lang="ru-RU" sz="2000" b="1" dirty="0">
              <a:solidFill>
                <a:prstClr val="black"/>
              </a:solidFill>
              <a:latin typeface="Comic Sans MS" pitchFamily="66" charset="0"/>
            </a:endParaRPr>
          </a:p>
        </p:txBody>
      </p:sp>
      <p:sp>
        <p:nvSpPr>
          <p:cNvPr id="9" name="Скругленный прямоугольник 8"/>
          <p:cNvSpPr/>
          <p:nvPr/>
        </p:nvSpPr>
        <p:spPr>
          <a:xfrm>
            <a:off x="899592" y="404664"/>
            <a:ext cx="7416824" cy="1296144"/>
          </a:xfrm>
          <a:prstGeom prst="roundRect">
            <a:avLst/>
          </a:prstGeom>
          <a:solidFill>
            <a:srgbClr val="8B500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400" b="1" dirty="0" smtClean="0">
                <a:solidFill>
                  <a:prstClr val="white"/>
                </a:solidFill>
                <a:latin typeface="Comic Sans MS" pitchFamily="66" charset="0"/>
              </a:rPr>
              <a:t>Какому из князей принадлежит фраза:</a:t>
            </a:r>
          </a:p>
          <a:p>
            <a:pPr algn="ctr" eaLnBrk="1" fontAlgn="auto" hangingPunct="1">
              <a:spcBef>
                <a:spcPts val="0"/>
              </a:spcBef>
              <a:spcAft>
                <a:spcPts val="0"/>
              </a:spcAft>
            </a:pPr>
            <a:r>
              <a:rPr lang="ru-RU" sz="2400" b="1" dirty="0" smtClean="0">
                <a:solidFill>
                  <a:prstClr val="white"/>
                </a:solidFill>
                <a:latin typeface="Comic Sans MS" pitchFamily="66" charset="0"/>
              </a:rPr>
              <a:t>«Пришедший к нам с мечом  от меча и погибнет»?</a:t>
            </a:r>
          </a:p>
        </p:txBody>
      </p:sp>
      <p:pic>
        <p:nvPicPr>
          <p:cNvPr id="49158" name="Picture 6" descr="https://pbs.twimg.com/media/CgLgBsTWQAA8F0P.jpg"/>
          <p:cNvPicPr>
            <a:picLocks noChangeAspect="1" noChangeArrowheads="1"/>
          </p:cNvPicPr>
          <p:nvPr/>
        </p:nvPicPr>
        <p:blipFill>
          <a:blip r:embed="rId6" cstate="email"/>
          <a:srcRect/>
          <a:stretch>
            <a:fillRect/>
          </a:stretch>
        </p:blipFill>
        <p:spPr bwMode="auto">
          <a:xfrm>
            <a:off x="755576" y="2060848"/>
            <a:ext cx="2379759" cy="3104033"/>
          </a:xfrm>
          <a:prstGeom prst="rect">
            <a:avLst/>
          </a:prstGeom>
          <a:noFill/>
        </p:spPr>
      </p:pic>
    </p:spTree>
    <p:extLst>
      <p:ext uri="{BB962C8B-B14F-4D97-AF65-F5344CB8AC3E}">
        <p14:creationId xmlns:p14="http://schemas.microsoft.com/office/powerpoint/2010/main" val="670777155"/>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49158"/>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8.05556E-6 2.45894E-6 L 0.2757 2.45894E-6 " pathEditMode="relative" ptsTypes="AA">
                                      <p:cBhvr>
                                        <p:cTn id="6" dur="2000" fill="hold"/>
                                        <p:tgtEl>
                                          <p:spTgt spid="49158"/>
                                        </p:tgtEl>
                                        <p:attrNameLst>
                                          <p:attrName>ppt_x</p:attrName>
                                          <p:attrName>ppt_y</p:attrName>
                                        </p:attrNameLst>
                                      </p:cBhvr>
                                    </p:animMotion>
                                  </p:childTnLst>
                                </p:cTn>
                              </p:par>
                              <p:par>
                                <p:cTn id="7" presetID="6" presetClass="emph" presetSubtype="0" fill="hold" nodeType="withEffect">
                                  <p:stCondLst>
                                    <p:cond delay="0"/>
                                  </p:stCondLst>
                                  <p:childTnLst>
                                    <p:animScale>
                                      <p:cBhvr>
                                        <p:cTn id="8" dur="2000" fill="hold"/>
                                        <p:tgtEl>
                                          <p:spTgt spid="49158"/>
                                        </p:tgtEl>
                                      </p:cBhvr>
                                      <p:by x="150000" y="150000"/>
                                    </p:animScale>
                                  </p:childTnLst>
                                </p:cTn>
                              </p:par>
                            </p:childTnLst>
                          </p:cTn>
                        </p:par>
                      </p:childTnLst>
                    </p:cTn>
                  </p:par>
                </p:childTnLst>
              </p:cTn>
              <p:nextCondLst>
                <p:cond evt="onClick" delay="0">
                  <p:tgtEl>
                    <p:spTgt spid="49158"/>
                  </p:tgtEl>
                </p:cond>
              </p:nextCondLst>
            </p:seq>
            <p:seq concurrent="1" nextAc="seek">
              <p:cTn id="9" restart="whenNotActive" fill="hold" evtFilter="cancelBubble" nodeType="interactiveSeq">
                <p:stCondLst>
                  <p:cond evt="onClick" delay="0">
                    <p:tgtEl>
                      <p:spTgt spid="49154"/>
                    </p:tgtEl>
                  </p:cond>
                </p:stCondLst>
                <p:endSync evt="end" delay="0">
                  <p:rtn val="all"/>
                </p:endSync>
                <p:childTnLst>
                  <p:par>
                    <p:cTn id="10" fill="hold">
                      <p:stCondLst>
                        <p:cond delay="0"/>
                      </p:stCondLst>
                      <p:childTnLst>
                        <p:par>
                          <p:cTn id="11" fill="hold">
                            <p:stCondLst>
                              <p:cond delay="0"/>
                            </p:stCondLst>
                            <p:childTnLst>
                              <p:par>
                                <p:cTn id="12" presetID="53" presetClass="exit" presetSubtype="0" fill="hold" nodeType="clickEffect">
                                  <p:stCondLst>
                                    <p:cond delay="0"/>
                                  </p:stCondLst>
                                  <p:childTnLst>
                                    <p:anim calcmode="lin" valueType="num">
                                      <p:cBhvr>
                                        <p:cTn id="13" dur="1000"/>
                                        <p:tgtEl>
                                          <p:spTgt spid="49154"/>
                                        </p:tgtEl>
                                        <p:attrNameLst>
                                          <p:attrName>ppt_w</p:attrName>
                                        </p:attrNameLst>
                                      </p:cBhvr>
                                      <p:tavLst>
                                        <p:tav tm="0">
                                          <p:val>
                                            <p:strVal val="ppt_w"/>
                                          </p:val>
                                        </p:tav>
                                        <p:tav tm="100000">
                                          <p:val>
                                            <p:fltVal val="0"/>
                                          </p:val>
                                        </p:tav>
                                      </p:tavLst>
                                    </p:anim>
                                    <p:anim calcmode="lin" valueType="num">
                                      <p:cBhvr>
                                        <p:cTn id="14" dur="1000"/>
                                        <p:tgtEl>
                                          <p:spTgt spid="49154"/>
                                        </p:tgtEl>
                                        <p:attrNameLst>
                                          <p:attrName>ppt_h</p:attrName>
                                        </p:attrNameLst>
                                      </p:cBhvr>
                                      <p:tavLst>
                                        <p:tav tm="0">
                                          <p:val>
                                            <p:strVal val="ppt_h"/>
                                          </p:val>
                                        </p:tav>
                                        <p:tav tm="100000">
                                          <p:val>
                                            <p:fltVal val="0"/>
                                          </p:val>
                                        </p:tav>
                                      </p:tavLst>
                                    </p:anim>
                                    <p:animEffect transition="out" filter="fade">
                                      <p:cBhvr>
                                        <p:cTn id="15" dur="1000"/>
                                        <p:tgtEl>
                                          <p:spTgt spid="49154"/>
                                        </p:tgtEl>
                                      </p:cBhvr>
                                    </p:animEffect>
                                    <p:set>
                                      <p:cBhvr>
                                        <p:cTn id="16" dur="1" fill="hold">
                                          <p:stCondLst>
                                            <p:cond delay="999"/>
                                          </p:stCondLst>
                                        </p:cTn>
                                        <p:tgtEl>
                                          <p:spTgt spid="49154"/>
                                        </p:tgtEl>
                                        <p:attrNameLst>
                                          <p:attrName>style.visibility</p:attrName>
                                        </p:attrNameLst>
                                      </p:cBhvr>
                                      <p:to>
                                        <p:strVal val="hidden"/>
                                      </p:to>
                                    </p:set>
                                  </p:childTnLst>
                                </p:cTn>
                              </p:par>
                              <p:par>
                                <p:cTn id="17" presetID="53" presetClass="exit" presetSubtype="0" fill="hold" grpId="0" nodeType="withEffect">
                                  <p:stCondLst>
                                    <p:cond delay="0"/>
                                  </p:stCondLst>
                                  <p:childTnLst>
                                    <p:anim calcmode="lin" valueType="num">
                                      <p:cBhvr>
                                        <p:cTn id="18" dur="1000"/>
                                        <p:tgtEl>
                                          <p:spTgt spid="4"/>
                                        </p:tgtEl>
                                        <p:attrNameLst>
                                          <p:attrName>ppt_w</p:attrName>
                                        </p:attrNameLst>
                                      </p:cBhvr>
                                      <p:tavLst>
                                        <p:tav tm="0">
                                          <p:val>
                                            <p:strVal val="ppt_w"/>
                                          </p:val>
                                        </p:tav>
                                        <p:tav tm="100000">
                                          <p:val>
                                            <p:fltVal val="0"/>
                                          </p:val>
                                        </p:tav>
                                      </p:tavLst>
                                    </p:anim>
                                    <p:anim calcmode="lin" valueType="num">
                                      <p:cBhvr>
                                        <p:cTn id="19" dur="1000"/>
                                        <p:tgtEl>
                                          <p:spTgt spid="4"/>
                                        </p:tgtEl>
                                        <p:attrNameLst>
                                          <p:attrName>ppt_h</p:attrName>
                                        </p:attrNameLst>
                                      </p:cBhvr>
                                      <p:tavLst>
                                        <p:tav tm="0">
                                          <p:val>
                                            <p:strVal val="ppt_h"/>
                                          </p:val>
                                        </p:tav>
                                        <p:tav tm="100000">
                                          <p:val>
                                            <p:fltVal val="0"/>
                                          </p:val>
                                        </p:tav>
                                      </p:tavLst>
                                    </p:anim>
                                    <p:animEffect transition="out" filter="fade">
                                      <p:cBhvr>
                                        <p:cTn id="20" dur="1000"/>
                                        <p:tgtEl>
                                          <p:spTgt spid="4"/>
                                        </p:tgtEl>
                                      </p:cBhvr>
                                    </p:animEffect>
                                    <p:set>
                                      <p:cBhvr>
                                        <p:cTn id="21" dur="1" fill="hold">
                                          <p:stCondLst>
                                            <p:cond delay="999"/>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9154"/>
                  </p:tgtEl>
                </p:cond>
              </p:nextCondLst>
            </p:seq>
            <p:seq concurrent="1" nextAc="seek">
              <p:cTn id="22" restart="whenNotActive" fill="hold" evtFilter="cancelBubble" nodeType="interactiveSeq">
                <p:stCondLst>
                  <p:cond evt="onClick" delay="0">
                    <p:tgtEl>
                      <p:spTgt spid="49156"/>
                    </p:tgtEl>
                  </p:cond>
                </p:stCondLst>
                <p:endSync evt="end" delay="0">
                  <p:rtn val="all"/>
                </p:endSync>
                <p:childTnLst>
                  <p:par>
                    <p:cTn id="23" fill="hold">
                      <p:stCondLst>
                        <p:cond delay="0"/>
                      </p:stCondLst>
                      <p:childTnLst>
                        <p:par>
                          <p:cTn id="24" fill="hold">
                            <p:stCondLst>
                              <p:cond delay="0"/>
                            </p:stCondLst>
                            <p:childTnLst>
                              <p:par>
                                <p:cTn id="25" presetID="53" presetClass="exit" presetSubtype="0" fill="hold" nodeType="clickEffect">
                                  <p:stCondLst>
                                    <p:cond delay="0"/>
                                  </p:stCondLst>
                                  <p:childTnLst>
                                    <p:anim calcmode="lin" valueType="num">
                                      <p:cBhvr>
                                        <p:cTn id="26" dur="1000"/>
                                        <p:tgtEl>
                                          <p:spTgt spid="49156"/>
                                        </p:tgtEl>
                                        <p:attrNameLst>
                                          <p:attrName>ppt_w</p:attrName>
                                        </p:attrNameLst>
                                      </p:cBhvr>
                                      <p:tavLst>
                                        <p:tav tm="0">
                                          <p:val>
                                            <p:strVal val="ppt_w"/>
                                          </p:val>
                                        </p:tav>
                                        <p:tav tm="100000">
                                          <p:val>
                                            <p:fltVal val="0"/>
                                          </p:val>
                                        </p:tav>
                                      </p:tavLst>
                                    </p:anim>
                                    <p:anim calcmode="lin" valueType="num">
                                      <p:cBhvr>
                                        <p:cTn id="27" dur="1000"/>
                                        <p:tgtEl>
                                          <p:spTgt spid="49156"/>
                                        </p:tgtEl>
                                        <p:attrNameLst>
                                          <p:attrName>ppt_h</p:attrName>
                                        </p:attrNameLst>
                                      </p:cBhvr>
                                      <p:tavLst>
                                        <p:tav tm="0">
                                          <p:val>
                                            <p:strVal val="ppt_h"/>
                                          </p:val>
                                        </p:tav>
                                        <p:tav tm="100000">
                                          <p:val>
                                            <p:fltVal val="0"/>
                                          </p:val>
                                        </p:tav>
                                      </p:tavLst>
                                    </p:anim>
                                    <p:animEffect transition="out" filter="fade">
                                      <p:cBhvr>
                                        <p:cTn id="28" dur="1000"/>
                                        <p:tgtEl>
                                          <p:spTgt spid="49156"/>
                                        </p:tgtEl>
                                      </p:cBhvr>
                                    </p:animEffect>
                                    <p:set>
                                      <p:cBhvr>
                                        <p:cTn id="29" dur="1" fill="hold">
                                          <p:stCondLst>
                                            <p:cond delay="999"/>
                                          </p:stCondLst>
                                        </p:cTn>
                                        <p:tgtEl>
                                          <p:spTgt spid="49156"/>
                                        </p:tgtEl>
                                        <p:attrNameLst>
                                          <p:attrName>style.visibility</p:attrName>
                                        </p:attrNameLst>
                                      </p:cBhvr>
                                      <p:to>
                                        <p:strVal val="hidden"/>
                                      </p:to>
                                    </p:set>
                                  </p:childTnLst>
                                </p:cTn>
                              </p:par>
                              <p:par>
                                <p:cTn id="30" presetID="53" presetClass="exit" presetSubtype="0" fill="hold" grpId="0" nodeType="withEffect">
                                  <p:stCondLst>
                                    <p:cond delay="0"/>
                                  </p:stCondLst>
                                  <p:childTnLst>
                                    <p:anim calcmode="lin" valueType="num">
                                      <p:cBhvr>
                                        <p:cTn id="31" dur="1000"/>
                                        <p:tgtEl>
                                          <p:spTgt spid="6"/>
                                        </p:tgtEl>
                                        <p:attrNameLst>
                                          <p:attrName>ppt_w</p:attrName>
                                        </p:attrNameLst>
                                      </p:cBhvr>
                                      <p:tavLst>
                                        <p:tav tm="0">
                                          <p:val>
                                            <p:strVal val="ppt_w"/>
                                          </p:val>
                                        </p:tav>
                                        <p:tav tm="100000">
                                          <p:val>
                                            <p:fltVal val="0"/>
                                          </p:val>
                                        </p:tav>
                                      </p:tavLst>
                                    </p:anim>
                                    <p:anim calcmode="lin" valueType="num">
                                      <p:cBhvr>
                                        <p:cTn id="32" dur="1000"/>
                                        <p:tgtEl>
                                          <p:spTgt spid="6"/>
                                        </p:tgtEl>
                                        <p:attrNameLst>
                                          <p:attrName>ppt_h</p:attrName>
                                        </p:attrNameLst>
                                      </p:cBhvr>
                                      <p:tavLst>
                                        <p:tav tm="0">
                                          <p:val>
                                            <p:strVal val="ppt_h"/>
                                          </p:val>
                                        </p:tav>
                                        <p:tav tm="100000">
                                          <p:val>
                                            <p:fltVal val="0"/>
                                          </p:val>
                                        </p:tav>
                                      </p:tavLst>
                                    </p:anim>
                                    <p:animEffect transition="out" filter="fade">
                                      <p:cBhvr>
                                        <p:cTn id="33" dur="1000"/>
                                        <p:tgtEl>
                                          <p:spTgt spid="6"/>
                                        </p:tgtEl>
                                      </p:cBhvr>
                                    </p:animEffect>
                                    <p:set>
                                      <p:cBhvr>
                                        <p:cTn id="34" dur="1" fill="hold">
                                          <p:stCondLst>
                                            <p:cond delay="9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49156"/>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Удивительная страна Россия"/>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108520" y="764704"/>
            <a:ext cx="9480554" cy="5665892"/>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93545" y="0"/>
            <a:ext cx="6163867" cy="1862048"/>
          </a:xfrm>
          <a:prstGeom prst="rect">
            <a:avLst/>
          </a:prstGeom>
          <a:noFill/>
        </p:spPr>
        <p:txBody>
          <a:bodyPr wrap="none" rtlCol="0">
            <a:spAutoFit/>
          </a:bodyPr>
          <a:lstStyle/>
          <a:p>
            <a:pPr eaLnBrk="1" hangingPunct="1"/>
            <a:r>
              <a:rPr lang="ru-RU" sz="11500" b="1" dirty="0">
                <a:ln w="57150">
                  <a:solidFill>
                    <a:srgbClr val="C00000"/>
                  </a:solidFill>
                </a:ln>
                <a:solidFill>
                  <a:srgbClr val="FF0000"/>
                </a:solidFill>
                <a:latin typeface="Arial Black" panose="020B0A04020102020204" pitchFamily="34" charset="0"/>
              </a:rPr>
              <a:t>Россия</a:t>
            </a:r>
          </a:p>
        </p:txBody>
      </p:sp>
      <p:sp>
        <p:nvSpPr>
          <p:cNvPr id="5" name="TextBox 4"/>
          <p:cNvSpPr txBox="1"/>
          <p:nvPr/>
        </p:nvSpPr>
        <p:spPr>
          <a:xfrm>
            <a:off x="616998" y="2891297"/>
            <a:ext cx="4671087" cy="1569660"/>
          </a:xfrm>
          <a:prstGeom prst="rect">
            <a:avLst/>
          </a:prstGeom>
          <a:noFill/>
        </p:spPr>
        <p:txBody>
          <a:bodyPr wrap="none" rtlCol="0">
            <a:spAutoFit/>
          </a:bodyPr>
          <a:lstStyle/>
          <a:p>
            <a:pPr eaLnBrk="1" hangingPunct="1"/>
            <a:r>
              <a:rPr lang="ru-RU" sz="9600" b="1" dirty="0">
                <a:ln w="28575">
                  <a:solidFill>
                    <a:srgbClr val="C00000"/>
                  </a:solidFill>
                </a:ln>
                <a:solidFill>
                  <a:srgbClr val="FF0000"/>
                </a:solidFill>
                <a:latin typeface="Arial"/>
              </a:rPr>
              <a:t>Москва</a:t>
            </a:r>
          </a:p>
        </p:txBody>
      </p:sp>
      <p:sp>
        <p:nvSpPr>
          <p:cNvPr id="6" name="TextBox 5"/>
          <p:cNvSpPr txBox="1"/>
          <p:nvPr/>
        </p:nvSpPr>
        <p:spPr>
          <a:xfrm>
            <a:off x="1206781" y="4209998"/>
            <a:ext cx="6849952" cy="1015663"/>
          </a:xfrm>
          <a:prstGeom prst="rect">
            <a:avLst/>
          </a:prstGeom>
          <a:noFill/>
        </p:spPr>
        <p:txBody>
          <a:bodyPr wrap="none" rtlCol="0">
            <a:spAutoFit/>
          </a:bodyPr>
          <a:lstStyle/>
          <a:p>
            <a:pPr eaLnBrk="1" hangingPunct="1"/>
            <a:r>
              <a:rPr lang="ru-RU" sz="6000" b="1" dirty="0">
                <a:ln w="28575">
                  <a:solidFill>
                    <a:srgbClr val="C00000"/>
                  </a:solidFill>
                </a:ln>
                <a:solidFill>
                  <a:srgbClr val="FF0000"/>
                </a:solidFill>
                <a:latin typeface="Arial Black" panose="020B0A04020102020204" pitchFamily="34" charset="0"/>
              </a:rPr>
              <a:t>Новый Уренгой</a:t>
            </a:r>
          </a:p>
        </p:txBody>
      </p:sp>
    </p:spTree>
    <p:extLst>
      <p:ext uri="{BB962C8B-B14F-4D97-AF65-F5344CB8AC3E}">
        <p14:creationId xmlns:p14="http://schemas.microsoft.com/office/powerpoint/2010/main" val="553209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
                                        </p:tgtEl>
                                        <p:attrNameLst>
                                          <p:attrName>ppt_y</p:attrName>
                                        </p:attrNameLst>
                                      </p:cBhvr>
                                      <p:tavLst>
                                        <p:tav tm="0">
                                          <p:val>
                                            <p:strVal val="#ppt_y"/>
                                          </p:val>
                                        </p:tav>
                                        <p:tav tm="100000">
                                          <p:val>
                                            <p:strVal val="#ppt_y"/>
                                          </p:val>
                                        </p:tav>
                                      </p:tavLst>
                                    </p:anim>
                                    <p:anim calcmode="lin" valueType="num">
                                      <p:cBhvr>
                                        <p:cTn id="18"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6"/>
                                        </p:tgtEl>
                                        <p:attrNameLst>
                                          <p:attrName>ppt_y</p:attrName>
                                        </p:attrNameLst>
                                      </p:cBhvr>
                                      <p:tavLst>
                                        <p:tav tm="0">
                                          <p:val>
                                            <p:strVal val="#ppt_y"/>
                                          </p:val>
                                        </p:tav>
                                        <p:tav tm="100000">
                                          <p:val>
                                            <p:strVal val="#ppt_y"/>
                                          </p:val>
                                        </p:tav>
                                      </p:tavLst>
                                    </p:anim>
                                    <p:anim calcmode="lin" valueType="num">
                                      <p:cBhvr>
                                        <p:cTn id="27"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251520" y="188640"/>
            <a:ext cx="1080120" cy="1521987"/>
            <a:chOff x="5796136" y="1340768"/>
            <a:chExt cx="1080120" cy="1521987"/>
          </a:xfrm>
        </p:grpSpPr>
        <p:pic>
          <p:nvPicPr>
            <p:cNvPr id="3" name="Picture 12" descr="https://www.shareicon.net/download/2016/04/14/492240_4_256x256.png">
              <a:hlinkClick r:id="" action="ppaction://hlinkshowjump?jump=previousslide"/>
            </p:cNvPr>
            <p:cNvPicPr>
              <a:picLocks noChangeAspect="1" noChangeArrowheads="1"/>
            </p:cNvPicPr>
            <p:nvPr/>
          </p:nvPicPr>
          <p:blipFill>
            <a:blip r:embed="rId3" cstate="email"/>
            <a:srcRect l="20672" t="2953" r="14360" b="5501"/>
            <a:stretch>
              <a:fillRect/>
            </a:stretch>
          </p:blipFill>
          <p:spPr bwMode="auto">
            <a:xfrm>
              <a:off x="5796136" y="1340768"/>
              <a:ext cx="1080120" cy="1521987"/>
            </a:xfrm>
            <a:prstGeom prst="rect">
              <a:avLst/>
            </a:prstGeom>
            <a:noFill/>
          </p:spPr>
        </p:pic>
        <p:sp>
          <p:nvSpPr>
            <p:cNvPr id="4" name="Трапеция 3"/>
            <p:cNvSpPr/>
            <p:nvPr/>
          </p:nvSpPr>
          <p:spPr>
            <a:xfrm>
              <a:off x="5796136" y="2276872"/>
              <a:ext cx="648072" cy="576064"/>
            </a:xfrm>
            <a:prstGeom prst="trapezoi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white"/>
                  </a:solidFill>
                  <a:latin typeface="Comic Sans MS" pitchFamily="66" charset="0"/>
                </a:rPr>
                <a:t>1</a:t>
              </a:r>
              <a:endParaRPr lang="ru-RU" sz="2800" b="1" dirty="0">
                <a:solidFill>
                  <a:prstClr val="white"/>
                </a:solidFill>
                <a:latin typeface="Comic Sans MS" pitchFamily="66" charset="0"/>
              </a:endParaRPr>
            </a:p>
          </p:txBody>
        </p:sp>
      </p:grpSp>
      <p:sp>
        <p:nvSpPr>
          <p:cNvPr id="6" name="Скругленный прямоугольник 5"/>
          <p:cNvSpPr/>
          <p:nvPr/>
        </p:nvSpPr>
        <p:spPr>
          <a:xfrm>
            <a:off x="1619672" y="430510"/>
            <a:ext cx="6696744" cy="135732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Из Тульской.</a:t>
            </a:r>
            <a:endParaRPr lang="ru-RU" sz="3200" b="1" dirty="0">
              <a:solidFill>
                <a:prstClr val="white"/>
              </a:solidFill>
              <a:latin typeface="Comic Sans MS" pitchFamily="66" charset="0"/>
              <a:cs typeface="Arial" pitchFamily="34" charset="0"/>
            </a:endParaRPr>
          </a:p>
        </p:txBody>
      </p:sp>
      <p:sp>
        <p:nvSpPr>
          <p:cNvPr id="10" name="Скругленный прямоугольник 9"/>
          <p:cNvSpPr/>
          <p:nvPr/>
        </p:nvSpPr>
        <p:spPr>
          <a:xfrm>
            <a:off x="1619672" y="404664"/>
            <a:ext cx="6696744" cy="1357322"/>
          </a:xfrm>
          <a:prstGeom prst="roundRect">
            <a:avLst/>
          </a:prstGeom>
          <a:solidFill>
            <a:schemeClr val="accent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Times New Roman" pitchFamily="18" charset="0"/>
              </a:rPr>
              <a:t>Из какой губернии был Левша?</a:t>
            </a:r>
            <a:endParaRPr lang="ru-RU" sz="3200" dirty="0">
              <a:solidFill>
                <a:prstClr val="white"/>
              </a:solidFill>
              <a:latin typeface="Comic Sans MS" pitchFamily="66" charset="0"/>
              <a:cs typeface="Times New Roman" pitchFamily="18" charset="0"/>
            </a:endParaRPr>
          </a:p>
        </p:txBody>
      </p:sp>
      <p:sp>
        <p:nvSpPr>
          <p:cNvPr id="12" name="Скругленный прямоугольник 11"/>
          <p:cNvSpPr/>
          <p:nvPr/>
        </p:nvSpPr>
        <p:spPr>
          <a:xfrm>
            <a:off x="1619672" y="404664"/>
            <a:ext cx="6696744" cy="135732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pic>
        <p:nvPicPr>
          <p:cNvPr id="43012" name="Picture 4" descr="http://img.2r.ru/geo_objects/thumbs/570x380/2014/07/a4ee7e1d305110bfc56cceea865e748d.jpg"/>
          <p:cNvPicPr>
            <a:picLocks noChangeAspect="1" noChangeArrowheads="1"/>
          </p:cNvPicPr>
          <p:nvPr/>
        </p:nvPicPr>
        <p:blipFill>
          <a:blip r:embed="rId4" cstate="email"/>
          <a:srcRect/>
          <a:stretch>
            <a:fillRect/>
          </a:stretch>
        </p:blipFill>
        <p:spPr bwMode="auto">
          <a:xfrm>
            <a:off x="2339752" y="1916832"/>
            <a:ext cx="5184576" cy="4769810"/>
          </a:xfrm>
          <a:prstGeom prst="rect">
            <a:avLst/>
          </a:prstGeom>
          <a:noFill/>
        </p:spPr>
      </p:pic>
      <p:pic>
        <p:nvPicPr>
          <p:cNvPr id="43014" name="Picture 6" descr="http://vse-frazi.ru/wp-content/uploads/2017/02/546747567.gif"/>
          <p:cNvPicPr>
            <a:picLocks noChangeAspect="1" noChangeArrowheads="1"/>
          </p:cNvPicPr>
          <p:nvPr/>
        </p:nvPicPr>
        <p:blipFill>
          <a:blip r:embed="rId5" cstate="email"/>
          <a:srcRect/>
          <a:stretch>
            <a:fillRect/>
          </a:stretch>
        </p:blipFill>
        <p:spPr bwMode="auto">
          <a:xfrm>
            <a:off x="2699792" y="1916832"/>
            <a:ext cx="4538057" cy="4824947"/>
          </a:xfrm>
          <a:prstGeom prst="rect">
            <a:avLst/>
          </a:prstGeom>
          <a:noFill/>
        </p:spPr>
      </p:pic>
      <p:pic>
        <p:nvPicPr>
          <p:cNvPr id="11" name="Picture 12" descr="https://www.shareicon.net/download/2016/04/14/492240_4_256x256.png">
            <a:hlinkClick r:id="" action="ppaction://hlinkshowjump?jump=nextslide"/>
          </p:cNvPr>
          <p:cNvPicPr>
            <a:picLocks noChangeAspect="1" noChangeArrowheads="1"/>
          </p:cNvPicPr>
          <p:nvPr/>
        </p:nvPicPr>
        <p:blipFill>
          <a:blip r:embed="rId3" cstate="email"/>
          <a:srcRect l="20672" t="2953" r="14360" b="5501"/>
          <a:stretch>
            <a:fillRect/>
          </a:stretch>
        </p:blipFill>
        <p:spPr bwMode="auto">
          <a:xfrm>
            <a:off x="7812360" y="5229200"/>
            <a:ext cx="1080120" cy="1521987"/>
          </a:xfrm>
          <a:prstGeom prst="rect">
            <a:avLst/>
          </a:prstGeom>
          <a:noFill/>
        </p:spPr>
      </p:pic>
    </p:spTree>
    <p:extLst>
      <p:ext uri="{BB962C8B-B14F-4D97-AF65-F5344CB8AC3E}">
        <p14:creationId xmlns:p14="http://schemas.microsoft.com/office/powerpoint/2010/main" val="1526038483"/>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grpId="1" nodeType="clickEffect">
                                  <p:stCondLst>
                                    <p:cond delay="0"/>
                                  </p:stCondLst>
                                  <p:childTnLst>
                                    <p:anim calcmode="lin" valueType="num">
                                      <p:cBhvr>
                                        <p:cTn id="6" dur="500"/>
                                        <p:tgtEl>
                                          <p:spTgt spid="10"/>
                                        </p:tgtEl>
                                        <p:attrNameLst>
                                          <p:attrName>ppt_w</p:attrName>
                                        </p:attrNameLst>
                                      </p:cBhvr>
                                      <p:tavLst>
                                        <p:tav tm="0">
                                          <p:val>
                                            <p:strVal val="ppt_w"/>
                                          </p:val>
                                        </p:tav>
                                        <p:tav tm="100000">
                                          <p:val>
                                            <p:strVal val="ppt_w"/>
                                          </p:val>
                                        </p:tav>
                                      </p:tavLst>
                                    </p:anim>
                                    <p:anim calcmode="lin" valueType="num">
                                      <p:cBhvr>
                                        <p:cTn id="7" dur="500"/>
                                        <p:tgtEl>
                                          <p:spTgt spid="1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10"/>
                                        </p:tgtEl>
                                        <p:attrNameLst>
                                          <p:attrName>style.visibility</p:attrName>
                                        </p:attrNameLst>
                                      </p:cBhvr>
                                      <p:to>
                                        <p:strVal val="hidden"/>
                                      </p:to>
                                    </p:set>
                                  </p:childTnLst>
                                </p:cTn>
                              </p:par>
                              <p:par>
                                <p:cTn id="9" presetID="47" presetClass="entr" presetSubtype="0" fill="hold" nodeType="withEffect">
                                  <p:stCondLst>
                                    <p:cond delay="0"/>
                                  </p:stCondLst>
                                  <p:childTnLst>
                                    <p:set>
                                      <p:cBhvr>
                                        <p:cTn id="10" dur="1" fill="hold">
                                          <p:stCondLst>
                                            <p:cond delay="0"/>
                                          </p:stCondLst>
                                        </p:cTn>
                                        <p:tgtEl>
                                          <p:spTgt spid="43014"/>
                                        </p:tgtEl>
                                        <p:attrNameLst>
                                          <p:attrName>style.visibility</p:attrName>
                                        </p:attrNameLst>
                                      </p:cBhvr>
                                      <p:to>
                                        <p:strVal val="visible"/>
                                      </p:to>
                                    </p:set>
                                    <p:animEffect transition="in" filter="fade">
                                      <p:cBhvr>
                                        <p:cTn id="11" dur="1000"/>
                                        <p:tgtEl>
                                          <p:spTgt spid="43014"/>
                                        </p:tgtEl>
                                      </p:cBhvr>
                                    </p:animEffect>
                                    <p:anim calcmode="lin" valueType="num">
                                      <p:cBhvr>
                                        <p:cTn id="12" dur="1000" fill="hold"/>
                                        <p:tgtEl>
                                          <p:spTgt spid="43014"/>
                                        </p:tgtEl>
                                        <p:attrNameLst>
                                          <p:attrName>ppt_x</p:attrName>
                                        </p:attrNameLst>
                                      </p:cBhvr>
                                      <p:tavLst>
                                        <p:tav tm="0">
                                          <p:val>
                                            <p:strVal val="#ppt_x"/>
                                          </p:val>
                                        </p:tav>
                                        <p:tav tm="100000">
                                          <p:val>
                                            <p:strVal val="#ppt_x"/>
                                          </p:val>
                                        </p:tav>
                                      </p:tavLst>
                                    </p:anim>
                                    <p:anim calcmode="lin" valueType="num">
                                      <p:cBhvr>
                                        <p:cTn id="13" dur="1000" fill="hold"/>
                                        <p:tgtEl>
                                          <p:spTgt spid="43014"/>
                                        </p:tgtEl>
                                        <p:attrNameLst>
                                          <p:attrName>ppt_y</p:attrName>
                                        </p:attrNameLst>
                                      </p:cBhvr>
                                      <p:tavLst>
                                        <p:tav tm="0">
                                          <p:val>
                                            <p:strVal val="#ppt_y-.1"/>
                                          </p:val>
                                        </p:tav>
                                        <p:tav tm="100000">
                                          <p:val>
                                            <p:strVal val="#ppt_y"/>
                                          </p:val>
                                        </p:tav>
                                      </p:tavLst>
                                    </p:anim>
                                  </p:childTnLst>
                                </p:cTn>
                              </p:par>
                              <p:par>
                                <p:cTn id="14" presetID="19" presetClass="entr" presetSubtype="5"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strVal val="#ppt_w"/>
                                          </p:val>
                                        </p:tav>
                                        <p:tav tm="100000">
                                          <p:val>
                                            <p:strVal val="#ppt_w"/>
                                          </p:val>
                                        </p:tav>
                                      </p:tavLst>
                                    </p:anim>
                                    <p:anim calcmode="lin" valueType="num">
                                      <p:cBhvr>
                                        <p:cTn id="17" dur="500" fill="hold"/>
                                        <p:tgtEl>
                                          <p:spTgt spid="6"/>
                                        </p:tgtEl>
                                        <p:attrNameLst>
                                          <p:attrName>ppt_h</p:attrName>
                                        </p:attrNameLst>
                                      </p:cBhvr>
                                      <p:tavLst>
                                        <p:tav tm="0" fmla="#ppt_h*sin(2.5*pi*$)">
                                          <p:val>
                                            <p:fltVal val="0"/>
                                          </p:val>
                                        </p:tav>
                                        <p:tav tm="100000">
                                          <p:val>
                                            <p:fltVal val="1"/>
                                          </p:val>
                                        </p:tav>
                                      </p:tavLst>
                                    </p:anim>
                                  </p:childTnLst>
                                </p:cTn>
                              </p:par>
                            </p:childTnLst>
                          </p:cTn>
                        </p:par>
                      </p:childTnLst>
                    </p:cTn>
                  </p:par>
                  <p:par>
                    <p:cTn id="18" fill="hold">
                      <p:stCondLst>
                        <p:cond delay="indefinite"/>
                      </p:stCondLst>
                      <p:childTnLst>
                        <p:par>
                          <p:cTn id="19" fill="hold">
                            <p:stCondLst>
                              <p:cond delay="0"/>
                            </p:stCondLst>
                            <p:childTnLst>
                              <p:par>
                                <p:cTn id="20" presetID="19" presetClass="exit" presetSubtype="5" fill="hold" grpId="1" nodeType="clickEffect">
                                  <p:stCondLst>
                                    <p:cond delay="0"/>
                                  </p:stCondLst>
                                  <p:childTnLst>
                                    <p:anim calcmode="lin" valueType="num">
                                      <p:cBhvr>
                                        <p:cTn id="21" dur="500"/>
                                        <p:tgtEl>
                                          <p:spTgt spid="6"/>
                                        </p:tgtEl>
                                        <p:attrNameLst>
                                          <p:attrName>ppt_w</p:attrName>
                                        </p:attrNameLst>
                                      </p:cBhvr>
                                      <p:tavLst>
                                        <p:tav tm="0">
                                          <p:val>
                                            <p:strVal val="ppt_w"/>
                                          </p:val>
                                        </p:tav>
                                        <p:tav tm="100000">
                                          <p:val>
                                            <p:strVal val="ppt_w"/>
                                          </p:val>
                                        </p:tav>
                                      </p:tavLst>
                                    </p:anim>
                                    <p:anim calcmode="lin" valueType="num">
                                      <p:cBhvr>
                                        <p:cTn id="22" dur="500"/>
                                        <p:tgtEl>
                                          <p:spTgt spid="6"/>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3" dur="1" fill="hold">
                                          <p:stCondLst>
                                            <p:cond delay="499"/>
                                          </p:stCondLst>
                                        </p:cTn>
                                        <p:tgtEl>
                                          <p:spTgt spid="6"/>
                                        </p:tgtEl>
                                        <p:attrNameLst>
                                          <p:attrName>style.visibility</p:attrName>
                                        </p:attrNameLst>
                                      </p:cBhvr>
                                      <p:to>
                                        <p:strVal val="hidden"/>
                                      </p:to>
                                    </p:set>
                                  </p:childTnLst>
                                </p:cTn>
                              </p:par>
                              <p:par>
                                <p:cTn id="24" presetID="19" presetClass="entr" presetSubtype="5"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strVal val="#ppt_w"/>
                                          </p:val>
                                        </p:tav>
                                        <p:tav tm="100000">
                                          <p:val>
                                            <p:strVal val="#ppt_w"/>
                                          </p:val>
                                        </p:tav>
                                      </p:tavLst>
                                    </p:anim>
                                    <p:anim calcmode="lin" valueType="num">
                                      <p:cBhvr>
                                        <p:cTn id="27" dur="500" fill="hold"/>
                                        <p:tgtEl>
                                          <p:spTgt spid="10"/>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2"/>
                  </p:tgtEl>
                </p:cond>
              </p:nextCondLst>
            </p:seq>
          </p:childTnLst>
        </p:cTn>
      </p:par>
    </p:tnLst>
    <p:bldLst>
      <p:bldP spid="6" grpId="0" animBg="1"/>
      <p:bldP spid="6" grpId="1" animBg="1"/>
      <p:bldP spid="10" grpId="0" animBg="1"/>
      <p:bldP spid="10"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Группа 9"/>
          <p:cNvGrpSpPr/>
          <p:nvPr/>
        </p:nvGrpSpPr>
        <p:grpSpPr>
          <a:xfrm>
            <a:off x="251520" y="188640"/>
            <a:ext cx="1080120" cy="1521987"/>
            <a:chOff x="5796136" y="1340768"/>
            <a:chExt cx="1080120" cy="1521987"/>
          </a:xfrm>
        </p:grpSpPr>
        <p:pic>
          <p:nvPicPr>
            <p:cNvPr id="11" name="Picture 12" descr="https://www.shareicon.net/download/2016/04/14/492240_4_256x256.png"/>
            <p:cNvPicPr>
              <a:picLocks noChangeAspect="1" noChangeArrowheads="1"/>
            </p:cNvPicPr>
            <p:nvPr/>
          </p:nvPicPr>
          <p:blipFill>
            <a:blip r:embed="rId3" cstate="email"/>
            <a:srcRect l="20672" t="2953" r="14360" b="5501"/>
            <a:stretch>
              <a:fillRect/>
            </a:stretch>
          </p:blipFill>
          <p:spPr bwMode="auto">
            <a:xfrm>
              <a:off x="5796136" y="1340768"/>
              <a:ext cx="1080120" cy="1521987"/>
            </a:xfrm>
            <a:prstGeom prst="rect">
              <a:avLst/>
            </a:prstGeom>
            <a:noFill/>
          </p:spPr>
        </p:pic>
        <p:sp>
          <p:nvSpPr>
            <p:cNvPr id="12" name="Трапеция 11">
              <a:hlinkClick r:id="rId4" action="ppaction://hlinksldjump"/>
            </p:cNvPr>
            <p:cNvSpPr/>
            <p:nvPr/>
          </p:nvSpPr>
          <p:spPr>
            <a:xfrm>
              <a:off x="5796136" y="2276872"/>
              <a:ext cx="648072" cy="576064"/>
            </a:xfrm>
            <a:prstGeom prst="trapezoi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white"/>
                  </a:solidFill>
                  <a:latin typeface="Comic Sans MS" pitchFamily="66" charset="0"/>
                </a:rPr>
                <a:t>2</a:t>
              </a:r>
              <a:endParaRPr lang="ru-RU" sz="2800" b="1" dirty="0">
                <a:solidFill>
                  <a:prstClr val="white"/>
                </a:solidFill>
                <a:latin typeface="Comic Sans MS" pitchFamily="66" charset="0"/>
              </a:endParaRPr>
            </a:p>
          </p:txBody>
        </p:sp>
      </p:grpSp>
      <p:sp>
        <p:nvSpPr>
          <p:cNvPr id="13" name="Скругленный прямоугольник 12"/>
          <p:cNvSpPr/>
          <p:nvPr/>
        </p:nvSpPr>
        <p:spPr>
          <a:xfrm>
            <a:off x="1619672" y="430510"/>
            <a:ext cx="6696744" cy="135732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err="1" smtClean="0">
                <a:solidFill>
                  <a:prstClr val="white"/>
                </a:solidFill>
                <a:latin typeface="Comic Sans MS" pitchFamily="66" charset="0"/>
                <a:cs typeface="Arial" pitchFamily="34" charset="0"/>
              </a:rPr>
              <a:t>Жюль</a:t>
            </a:r>
            <a:r>
              <a:rPr lang="ru-RU" sz="3200" b="1" dirty="0" smtClean="0">
                <a:solidFill>
                  <a:prstClr val="white"/>
                </a:solidFill>
                <a:latin typeface="Comic Sans MS" pitchFamily="66" charset="0"/>
                <a:cs typeface="Arial" pitchFamily="34" charset="0"/>
              </a:rPr>
              <a:t> Верн</a:t>
            </a:r>
            <a:endParaRPr lang="ru-RU" sz="3200" b="1" dirty="0">
              <a:solidFill>
                <a:prstClr val="white"/>
              </a:solidFill>
              <a:latin typeface="Comic Sans MS" pitchFamily="66" charset="0"/>
              <a:cs typeface="Arial" pitchFamily="34" charset="0"/>
            </a:endParaRPr>
          </a:p>
        </p:txBody>
      </p:sp>
      <p:sp>
        <p:nvSpPr>
          <p:cNvPr id="14" name="Скругленный прямоугольник 13"/>
          <p:cNvSpPr/>
          <p:nvPr/>
        </p:nvSpPr>
        <p:spPr>
          <a:xfrm>
            <a:off x="1619672" y="404664"/>
            <a:ext cx="6696744" cy="1357322"/>
          </a:xfrm>
          <a:prstGeom prst="roundRect">
            <a:avLst/>
          </a:prstGeom>
          <a:solidFill>
            <a:schemeClr val="accent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400" b="1" dirty="0" smtClean="0">
                <a:solidFill>
                  <a:prstClr val="white"/>
                </a:solidFill>
                <a:latin typeface="Comic Sans MS" pitchFamily="66" charset="0"/>
              </a:rPr>
              <a:t>Назовите автора романов «20 тысяч лье под водой», «5 недель на воздушном шаре», «Пятнадцатилетний капитан».</a:t>
            </a:r>
            <a:endParaRPr lang="ru-RU" sz="2400" b="1" dirty="0">
              <a:solidFill>
                <a:prstClr val="white"/>
              </a:solidFill>
              <a:latin typeface="Comic Sans MS" pitchFamily="66" charset="0"/>
              <a:cs typeface="Times New Roman" pitchFamily="18" charset="0"/>
            </a:endParaRPr>
          </a:p>
        </p:txBody>
      </p:sp>
      <p:sp>
        <p:nvSpPr>
          <p:cNvPr id="15" name="Скругленный прямоугольник 14"/>
          <p:cNvSpPr/>
          <p:nvPr/>
        </p:nvSpPr>
        <p:spPr>
          <a:xfrm>
            <a:off x="1619672" y="404664"/>
            <a:ext cx="6696744" cy="135732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pic>
        <p:nvPicPr>
          <p:cNvPr id="48133" name="Picture 5" descr="https://lh6.ggpht.com/L5CEUVEbuO8t_r5NuwEUzZF3v36_1FmkbC4QBipCOVYPZ6-1rK1SooylHYJWqUWBrxU=h1080"/>
          <p:cNvPicPr>
            <a:picLocks noChangeAspect="1" noChangeArrowheads="1"/>
          </p:cNvPicPr>
          <p:nvPr/>
        </p:nvPicPr>
        <p:blipFill>
          <a:blip r:embed="rId5" cstate="email"/>
          <a:srcRect/>
          <a:stretch>
            <a:fillRect/>
          </a:stretch>
        </p:blipFill>
        <p:spPr bwMode="auto">
          <a:xfrm>
            <a:off x="683567" y="2060848"/>
            <a:ext cx="2627201" cy="4032448"/>
          </a:xfrm>
          <a:prstGeom prst="rect">
            <a:avLst/>
          </a:prstGeom>
          <a:noFill/>
        </p:spPr>
      </p:pic>
      <p:pic>
        <p:nvPicPr>
          <p:cNvPr id="48135" name="Picture 7" descr="https://lh3.googleusercontent.com/TEiBBOST0N1z4TyCHp0FBaQJI1Qsf92rlUd_r13Hbj-3y1gzU34jPRzeRxEz0zE9ZA8"/>
          <p:cNvPicPr>
            <a:picLocks noChangeAspect="1" noChangeArrowheads="1"/>
          </p:cNvPicPr>
          <p:nvPr/>
        </p:nvPicPr>
        <p:blipFill>
          <a:blip r:embed="rId6" cstate="email"/>
          <a:srcRect t="6955" r="2326" b="3801"/>
          <a:stretch>
            <a:fillRect/>
          </a:stretch>
        </p:blipFill>
        <p:spPr bwMode="auto">
          <a:xfrm>
            <a:off x="3491879" y="2132855"/>
            <a:ext cx="2474457" cy="3888433"/>
          </a:xfrm>
          <a:prstGeom prst="rect">
            <a:avLst/>
          </a:prstGeom>
          <a:noFill/>
        </p:spPr>
      </p:pic>
      <p:grpSp>
        <p:nvGrpSpPr>
          <p:cNvPr id="20" name="Группа 19"/>
          <p:cNvGrpSpPr/>
          <p:nvPr/>
        </p:nvGrpSpPr>
        <p:grpSpPr>
          <a:xfrm>
            <a:off x="6156176" y="2132856"/>
            <a:ext cx="2498082" cy="3888432"/>
            <a:chOff x="6156176" y="2132856"/>
            <a:chExt cx="2498082" cy="3888432"/>
          </a:xfrm>
        </p:grpSpPr>
        <p:pic>
          <p:nvPicPr>
            <p:cNvPr id="48137" name="Picture 9" descr="http://www.wbsbooks.com/product_images/7b31ee2f-be68-11e3-93de-000c29cdf541.jpg"/>
            <p:cNvPicPr>
              <a:picLocks noChangeAspect="1" noChangeArrowheads="1"/>
            </p:cNvPicPr>
            <p:nvPr/>
          </p:nvPicPr>
          <p:blipFill>
            <a:blip r:embed="rId7" cstate="email"/>
            <a:srcRect/>
            <a:stretch>
              <a:fillRect/>
            </a:stretch>
          </p:blipFill>
          <p:spPr bwMode="auto">
            <a:xfrm>
              <a:off x="6156176" y="2132856"/>
              <a:ext cx="2498082" cy="3888432"/>
            </a:xfrm>
            <a:prstGeom prst="rect">
              <a:avLst/>
            </a:prstGeom>
            <a:noFill/>
          </p:spPr>
        </p:pic>
        <p:sp>
          <p:nvSpPr>
            <p:cNvPr id="19" name="Прямоугольник 18"/>
            <p:cNvSpPr/>
            <p:nvPr/>
          </p:nvSpPr>
          <p:spPr>
            <a:xfrm>
              <a:off x="6588224" y="2420888"/>
              <a:ext cx="2016224"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grpSp>
      <p:pic>
        <p:nvPicPr>
          <p:cNvPr id="48139" name="Picture 11" descr="https://www.syl.ru/misc/i/ai/295192/1628771.jpg"/>
          <p:cNvPicPr>
            <a:picLocks noChangeAspect="1" noChangeArrowheads="1"/>
          </p:cNvPicPr>
          <p:nvPr/>
        </p:nvPicPr>
        <p:blipFill>
          <a:blip r:embed="rId8" cstate="email"/>
          <a:srcRect/>
          <a:stretch>
            <a:fillRect/>
          </a:stretch>
        </p:blipFill>
        <p:spPr bwMode="auto">
          <a:xfrm>
            <a:off x="405495" y="1988840"/>
            <a:ext cx="8270961" cy="4442688"/>
          </a:xfrm>
          <a:prstGeom prst="rect">
            <a:avLst/>
          </a:prstGeom>
          <a:noFill/>
        </p:spPr>
      </p:pic>
      <p:pic>
        <p:nvPicPr>
          <p:cNvPr id="16" name="Picture 12" descr="https://www.shareicon.net/download/2016/04/14/492240_4_256x256.png">
            <a:hlinkClick r:id="" action="ppaction://hlinkshowjump?jump=nextslide"/>
          </p:cNvPr>
          <p:cNvPicPr>
            <a:picLocks noChangeAspect="1" noChangeArrowheads="1"/>
          </p:cNvPicPr>
          <p:nvPr/>
        </p:nvPicPr>
        <p:blipFill>
          <a:blip r:embed="rId3" cstate="email"/>
          <a:srcRect l="20672" t="2953" r="14360" b="5501"/>
          <a:stretch>
            <a:fillRect/>
          </a:stretch>
        </p:blipFill>
        <p:spPr bwMode="auto">
          <a:xfrm>
            <a:off x="7812360" y="5229200"/>
            <a:ext cx="1080120" cy="1521987"/>
          </a:xfrm>
          <a:prstGeom prst="rect">
            <a:avLst/>
          </a:prstGeom>
          <a:noFill/>
        </p:spPr>
      </p:pic>
    </p:spTree>
    <p:extLst>
      <p:ext uri="{BB962C8B-B14F-4D97-AF65-F5344CB8AC3E}">
        <p14:creationId xmlns:p14="http://schemas.microsoft.com/office/powerpoint/2010/main" val="1810503312"/>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grpId="1" nodeType="clickEffect">
                                  <p:stCondLst>
                                    <p:cond delay="0"/>
                                  </p:stCondLst>
                                  <p:childTnLst>
                                    <p:anim calcmode="lin" valueType="num">
                                      <p:cBhvr>
                                        <p:cTn id="6" dur="500"/>
                                        <p:tgtEl>
                                          <p:spTgt spid="14"/>
                                        </p:tgtEl>
                                        <p:attrNameLst>
                                          <p:attrName>ppt_w</p:attrName>
                                        </p:attrNameLst>
                                      </p:cBhvr>
                                      <p:tavLst>
                                        <p:tav tm="0">
                                          <p:val>
                                            <p:strVal val="ppt_w"/>
                                          </p:val>
                                        </p:tav>
                                        <p:tav tm="100000">
                                          <p:val>
                                            <p:strVal val="ppt_w"/>
                                          </p:val>
                                        </p:tav>
                                      </p:tavLst>
                                    </p:anim>
                                    <p:anim calcmode="lin" valueType="num">
                                      <p:cBhvr>
                                        <p:cTn id="7" dur="500"/>
                                        <p:tgtEl>
                                          <p:spTgt spid="14"/>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14"/>
                                        </p:tgtEl>
                                        <p:attrNameLst>
                                          <p:attrName>style.visibility</p:attrName>
                                        </p:attrNameLst>
                                      </p:cBhvr>
                                      <p:to>
                                        <p:strVal val="hidden"/>
                                      </p:to>
                                    </p:set>
                                  </p:childTnLst>
                                </p:cTn>
                              </p:par>
                              <p:par>
                                <p:cTn id="9" presetID="47" presetClass="entr" presetSubtype="0" fill="hold" nodeType="withEffect">
                                  <p:stCondLst>
                                    <p:cond delay="0"/>
                                  </p:stCondLst>
                                  <p:childTnLst>
                                    <p:set>
                                      <p:cBhvr>
                                        <p:cTn id="10" dur="1" fill="hold">
                                          <p:stCondLst>
                                            <p:cond delay="0"/>
                                          </p:stCondLst>
                                        </p:cTn>
                                        <p:tgtEl>
                                          <p:spTgt spid="48139"/>
                                        </p:tgtEl>
                                        <p:attrNameLst>
                                          <p:attrName>style.visibility</p:attrName>
                                        </p:attrNameLst>
                                      </p:cBhvr>
                                      <p:to>
                                        <p:strVal val="visible"/>
                                      </p:to>
                                    </p:set>
                                    <p:animEffect transition="in" filter="fade">
                                      <p:cBhvr>
                                        <p:cTn id="11" dur="1000"/>
                                        <p:tgtEl>
                                          <p:spTgt spid="48139"/>
                                        </p:tgtEl>
                                      </p:cBhvr>
                                    </p:animEffect>
                                    <p:anim calcmode="lin" valueType="num">
                                      <p:cBhvr>
                                        <p:cTn id="12" dur="1000" fill="hold"/>
                                        <p:tgtEl>
                                          <p:spTgt spid="48139"/>
                                        </p:tgtEl>
                                        <p:attrNameLst>
                                          <p:attrName>ppt_x</p:attrName>
                                        </p:attrNameLst>
                                      </p:cBhvr>
                                      <p:tavLst>
                                        <p:tav tm="0">
                                          <p:val>
                                            <p:strVal val="#ppt_x"/>
                                          </p:val>
                                        </p:tav>
                                        <p:tav tm="100000">
                                          <p:val>
                                            <p:strVal val="#ppt_x"/>
                                          </p:val>
                                        </p:tav>
                                      </p:tavLst>
                                    </p:anim>
                                    <p:anim calcmode="lin" valueType="num">
                                      <p:cBhvr>
                                        <p:cTn id="13" dur="1000" fill="hold"/>
                                        <p:tgtEl>
                                          <p:spTgt spid="48139"/>
                                        </p:tgtEl>
                                        <p:attrNameLst>
                                          <p:attrName>ppt_y</p:attrName>
                                        </p:attrNameLst>
                                      </p:cBhvr>
                                      <p:tavLst>
                                        <p:tav tm="0">
                                          <p:val>
                                            <p:strVal val="#ppt_y-.1"/>
                                          </p:val>
                                        </p:tav>
                                        <p:tav tm="100000">
                                          <p:val>
                                            <p:strVal val="#ppt_y"/>
                                          </p:val>
                                        </p:tav>
                                      </p:tavLst>
                                    </p:anim>
                                  </p:childTnLst>
                                </p:cTn>
                              </p:par>
                              <p:par>
                                <p:cTn id="14" presetID="19" presetClass="entr" presetSubtype="5"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strVal val="#ppt_w"/>
                                          </p:val>
                                        </p:tav>
                                        <p:tav tm="100000">
                                          <p:val>
                                            <p:strVal val="#ppt_w"/>
                                          </p:val>
                                        </p:tav>
                                      </p:tavLst>
                                    </p:anim>
                                    <p:anim calcmode="lin" valueType="num">
                                      <p:cBhvr>
                                        <p:cTn id="17" dur="500" fill="hold"/>
                                        <p:tgtEl>
                                          <p:spTgt spid="13"/>
                                        </p:tgtEl>
                                        <p:attrNameLst>
                                          <p:attrName>ppt_h</p:attrName>
                                        </p:attrNameLst>
                                      </p:cBhvr>
                                      <p:tavLst>
                                        <p:tav tm="0" fmla="#ppt_h*sin(2.5*pi*$)">
                                          <p:val>
                                            <p:fltVal val="0"/>
                                          </p:val>
                                        </p:tav>
                                        <p:tav tm="100000">
                                          <p:val>
                                            <p:fltVal val="1"/>
                                          </p:val>
                                        </p:tav>
                                      </p:tavLst>
                                    </p:anim>
                                  </p:childTnLst>
                                </p:cTn>
                              </p:par>
                            </p:childTnLst>
                          </p:cTn>
                        </p:par>
                      </p:childTnLst>
                    </p:cTn>
                  </p:par>
                  <p:par>
                    <p:cTn id="18" fill="hold">
                      <p:stCondLst>
                        <p:cond delay="indefinite"/>
                      </p:stCondLst>
                      <p:childTnLst>
                        <p:par>
                          <p:cTn id="19" fill="hold">
                            <p:stCondLst>
                              <p:cond delay="0"/>
                            </p:stCondLst>
                            <p:childTnLst>
                              <p:par>
                                <p:cTn id="20" presetID="19" presetClass="exit" presetSubtype="5" fill="hold" grpId="1" nodeType="clickEffect">
                                  <p:stCondLst>
                                    <p:cond delay="0"/>
                                  </p:stCondLst>
                                  <p:childTnLst>
                                    <p:anim calcmode="lin" valueType="num">
                                      <p:cBhvr>
                                        <p:cTn id="21" dur="500"/>
                                        <p:tgtEl>
                                          <p:spTgt spid="13"/>
                                        </p:tgtEl>
                                        <p:attrNameLst>
                                          <p:attrName>ppt_w</p:attrName>
                                        </p:attrNameLst>
                                      </p:cBhvr>
                                      <p:tavLst>
                                        <p:tav tm="0">
                                          <p:val>
                                            <p:strVal val="ppt_w"/>
                                          </p:val>
                                        </p:tav>
                                        <p:tav tm="100000">
                                          <p:val>
                                            <p:strVal val="ppt_w"/>
                                          </p:val>
                                        </p:tav>
                                      </p:tavLst>
                                    </p:anim>
                                    <p:anim calcmode="lin" valueType="num">
                                      <p:cBhvr>
                                        <p:cTn id="22" dur="500"/>
                                        <p:tgtEl>
                                          <p:spTgt spid="13"/>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3" dur="1" fill="hold">
                                          <p:stCondLst>
                                            <p:cond delay="499"/>
                                          </p:stCondLst>
                                        </p:cTn>
                                        <p:tgtEl>
                                          <p:spTgt spid="13"/>
                                        </p:tgtEl>
                                        <p:attrNameLst>
                                          <p:attrName>style.visibility</p:attrName>
                                        </p:attrNameLst>
                                      </p:cBhvr>
                                      <p:to>
                                        <p:strVal val="hidden"/>
                                      </p:to>
                                    </p:set>
                                  </p:childTnLst>
                                </p:cTn>
                              </p:par>
                              <p:par>
                                <p:cTn id="24" presetID="19" presetClass="entr" presetSubtype="5"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strVal val="#ppt_w"/>
                                          </p:val>
                                        </p:tav>
                                        <p:tav tm="100000">
                                          <p:val>
                                            <p:strVal val="#ppt_w"/>
                                          </p:val>
                                        </p:tav>
                                      </p:tavLst>
                                    </p:anim>
                                    <p:anim calcmode="lin" valueType="num">
                                      <p:cBhvr>
                                        <p:cTn id="27" dur="500" fill="hold"/>
                                        <p:tgtEl>
                                          <p:spTgt spid="14"/>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5"/>
                  </p:tgtEl>
                </p:cond>
              </p:nextCondLst>
            </p:seq>
          </p:childTnLst>
        </p:cTn>
      </p:par>
    </p:tnLst>
    <p:bldLst>
      <p:bldP spid="13" grpId="0" animBg="1"/>
      <p:bldP spid="13" grpId="1" animBg="1"/>
      <p:bldP spid="14" grpId="0" animBg="1"/>
      <p:bldP spid="14"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619672" y="430510"/>
            <a:ext cx="6696744" cy="135732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М.Ю.Лермонтов</a:t>
            </a:r>
            <a:endParaRPr lang="ru-RU" sz="3200" b="1" dirty="0">
              <a:solidFill>
                <a:prstClr val="white"/>
              </a:solidFill>
              <a:latin typeface="Comic Sans MS" pitchFamily="66" charset="0"/>
              <a:cs typeface="Arial" pitchFamily="34" charset="0"/>
            </a:endParaRPr>
          </a:p>
        </p:txBody>
      </p:sp>
      <p:sp>
        <p:nvSpPr>
          <p:cNvPr id="3" name="Скругленный прямоугольник 2"/>
          <p:cNvSpPr/>
          <p:nvPr/>
        </p:nvSpPr>
        <p:spPr>
          <a:xfrm>
            <a:off x="1619672" y="404664"/>
            <a:ext cx="6696744" cy="1357322"/>
          </a:xfrm>
          <a:prstGeom prst="roundRect">
            <a:avLst/>
          </a:prstGeom>
          <a:solidFill>
            <a:schemeClr val="accent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Кто автор этих строк?</a:t>
            </a:r>
            <a:endParaRPr lang="ru-RU" sz="3200" b="1" dirty="0">
              <a:solidFill>
                <a:prstClr val="white"/>
              </a:solidFill>
              <a:latin typeface="Comic Sans MS" pitchFamily="66" charset="0"/>
              <a:cs typeface="Times New Roman" pitchFamily="18" charset="0"/>
            </a:endParaRPr>
          </a:p>
        </p:txBody>
      </p:sp>
      <p:sp>
        <p:nvSpPr>
          <p:cNvPr id="4" name="Скругленный прямоугольник 3"/>
          <p:cNvSpPr/>
          <p:nvPr/>
        </p:nvSpPr>
        <p:spPr>
          <a:xfrm>
            <a:off x="1619672" y="404664"/>
            <a:ext cx="6696744" cy="135732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grpSp>
        <p:nvGrpSpPr>
          <p:cNvPr id="5" name="Группа 4"/>
          <p:cNvGrpSpPr/>
          <p:nvPr/>
        </p:nvGrpSpPr>
        <p:grpSpPr>
          <a:xfrm>
            <a:off x="251520" y="188640"/>
            <a:ext cx="1080120" cy="1521987"/>
            <a:chOff x="5796136" y="1340768"/>
            <a:chExt cx="1080120" cy="1521987"/>
          </a:xfrm>
        </p:grpSpPr>
        <p:pic>
          <p:nvPicPr>
            <p:cNvPr id="6" name="Picture 12" descr="https://www.shareicon.net/download/2016/04/14/492240_4_256x256.png"/>
            <p:cNvPicPr>
              <a:picLocks noChangeAspect="1" noChangeArrowheads="1"/>
            </p:cNvPicPr>
            <p:nvPr/>
          </p:nvPicPr>
          <p:blipFill>
            <a:blip r:embed="rId3" cstate="email"/>
            <a:srcRect l="20672" t="2953" r="14360" b="5501"/>
            <a:stretch>
              <a:fillRect/>
            </a:stretch>
          </p:blipFill>
          <p:spPr bwMode="auto">
            <a:xfrm>
              <a:off x="5796136" y="1340768"/>
              <a:ext cx="1080120" cy="1521987"/>
            </a:xfrm>
            <a:prstGeom prst="rect">
              <a:avLst/>
            </a:prstGeom>
            <a:noFill/>
          </p:spPr>
        </p:pic>
        <p:sp>
          <p:nvSpPr>
            <p:cNvPr id="7" name="Трапеция 6"/>
            <p:cNvSpPr/>
            <p:nvPr/>
          </p:nvSpPr>
          <p:spPr>
            <a:xfrm>
              <a:off x="5796136" y="2276872"/>
              <a:ext cx="648072" cy="576064"/>
            </a:xfrm>
            <a:prstGeom prst="trapezoi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white"/>
                  </a:solidFill>
                  <a:latin typeface="Comic Sans MS" pitchFamily="66" charset="0"/>
                </a:rPr>
                <a:t>4</a:t>
              </a:r>
              <a:endParaRPr lang="ru-RU" sz="2800" b="1" dirty="0">
                <a:solidFill>
                  <a:prstClr val="white"/>
                </a:solidFill>
                <a:latin typeface="Comic Sans MS" pitchFamily="66" charset="0"/>
              </a:endParaRPr>
            </a:p>
          </p:txBody>
        </p:sp>
      </p:grpSp>
      <p:grpSp>
        <p:nvGrpSpPr>
          <p:cNvPr id="11" name="Группа 10"/>
          <p:cNvGrpSpPr/>
          <p:nvPr/>
        </p:nvGrpSpPr>
        <p:grpSpPr>
          <a:xfrm>
            <a:off x="1187624" y="1916832"/>
            <a:ext cx="7344816" cy="4176464"/>
            <a:chOff x="1187624" y="1916832"/>
            <a:chExt cx="7344816" cy="4176464"/>
          </a:xfrm>
        </p:grpSpPr>
        <p:pic>
          <p:nvPicPr>
            <p:cNvPr id="51202" name="Picture 2" descr="http://www.deanenorris.com/wp-content/uploads/2015/07/Blue-Cloud-on-The-Sky.jpg"/>
            <p:cNvPicPr>
              <a:picLocks noChangeAspect="1" noChangeArrowheads="1"/>
            </p:cNvPicPr>
            <p:nvPr/>
          </p:nvPicPr>
          <p:blipFill>
            <a:blip r:embed="rId4" cstate="email"/>
            <a:srcRect/>
            <a:stretch>
              <a:fillRect/>
            </a:stretch>
          </p:blipFill>
          <p:spPr bwMode="auto">
            <a:xfrm>
              <a:off x="1187624" y="1916832"/>
              <a:ext cx="7344816" cy="4176464"/>
            </a:xfrm>
            <a:prstGeom prst="rect">
              <a:avLst/>
            </a:prstGeom>
            <a:noFill/>
          </p:spPr>
        </p:pic>
        <p:sp>
          <p:nvSpPr>
            <p:cNvPr id="9" name="TextBox 8"/>
            <p:cNvSpPr txBox="1"/>
            <p:nvPr/>
          </p:nvSpPr>
          <p:spPr>
            <a:xfrm>
              <a:off x="1259632" y="2852936"/>
              <a:ext cx="7202613" cy="1815882"/>
            </a:xfrm>
            <a:prstGeom prst="rect">
              <a:avLst/>
            </a:prstGeom>
            <a:noFill/>
          </p:spPr>
          <p:txBody>
            <a:bodyPr wrap="none" rtlCol="0">
              <a:spAutoFit/>
            </a:bodyPr>
            <a:lstStyle/>
            <a:p>
              <a:pPr eaLnBrk="1" fontAlgn="auto" hangingPunct="1">
                <a:spcBef>
                  <a:spcPts val="0"/>
                </a:spcBef>
                <a:spcAft>
                  <a:spcPts val="0"/>
                </a:spcAft>
              </a:pPr>
              <a:r>
                <a:rPr lang="ru-RU" sz="2800" b="1" dirty="0" smtClean="0">
                  <a:solidFill>
                    <a:prstClr val="black"/>
                  </a:solidFill>
                  <a:latin typeface="Comic Sans MS" pitchFamily="66" charset="0"/>
                </a:rPr>
                <a:t>Тучки небесные, вечные странники!</a:t>
              </a:r>
            </a:p>
            <a:p>
              <a:pPr eaLnBrk="1" fontAlgn="auto" hangingPunct="1">
                <a:spcBef>
                  <a:spcPts val="0"/>
                </a:spcBef>
                <a:spcAft>
                  <a:spcPts val="0"/>
                </a:spcAft>
              </a:pPr>
              <a:r>
                <a:rPr lang="ru-RU" sz="2800" b="1" dirty="0" smtClean="0">
                  <a:solidFill>
                    <a:prstClr val="black"/>
                  </a:solidFill>
                  <a:latin typeface="Comic Sans MS" pitchFamily="66" charset="0"/>
                </a:rPr>
                <a:t>Степью лазурною, цепью жемчужною</a:t>
              </a:r>
            </a:p>
            <a:p>
              <a:pPr eaLnBrk="1" fontAlgn="auto" hangingPunct="1">
                <a:spcBef>
                  <a:spcPts val="0"/>
                </a:spcBef>
                <a:spcAft>
                  <a:spcPts val="0"/>
                </a:spcAft>
              </a:pPr>
              <a:r>
                <a:rPr lang="ru-RU" sz="2800" b="1" dirty="0" smtClean="0">
                  <a:solidFill>
                    <a:prstClr val="black"/>
                  </a:solidFill>
                  <a:latin typeface="Comic Sans MS" pitchFamily="66" charset="0"/>
                </a:rPr>
                <a:t>Мчитесь </a:t>
              </a:r>
              <a:r>
                <a:rPr lang="ru-RU" sz="2800" b="1" dirty="0" err="1" smtClean="0">
                  <a:solidFill>
                    <a:prstClr val="black"/>
                  </a:solidFill>
                  <a:latin typeface="Comic Sans MS" pitchFamily="66" charset="0"/>
                </a:rPr>
                <a:t>вы,будто</a:t>
              </a:r>
              <a:r>
                <a:rPr lang="ru-RU" sz="2800" b="1" dirty="0" smtClean="0">
                  <a:solidFill>
                    <a:prstClr val="black"/>
                  </a:solidFill>
                  <a:latin typeface="Comic Sans MS" pitchFamily="66" charset="0"/>
                </a:rPr>
                <a:t> как я </a:t>
              </a:r>
              <a:r>
                <a:rPr lang="ru-RU" sz="2800" b="1" dirty="0" err="1" smtClean="0">
                  <a:solidFill>
                    <a:prstClr val="black"/>
                  </a:solidFill>
                  <a:latin typeface="Comic Sans MS" pitchFamily="66" charset="0"/>
                </a:rPr>
                <a:t>же,изгнанники</a:t>
              </a:r>
              <a:endParaRPr lang="ru-RU" sz="2800" b="1" dirty="0" smtClean="0">
                <a:solidFill>
                  <a:prstClr val="black"/>
                </a:solidFill>
                <a:latin typeface="Comic Sans MS" pitchFamily="66" charset="0"/>
              </a:endParaRPr>
            </a:p>
            <a:p>
              <a:pPr eaLnBrk="1" fontAlgn="auto" hangingPunct="1">
                <a:spcBef>
                  <a:spcPts val="0"/>
                </a:spcBef>
                <a:spcAft>
                  <a:spcPts val="0"/>
                </a:spcAft>
              </a:pPr>
              <a:r>
                <a:rPr lang="ru-RU" sz="2800" b="1" dirty="0" smtClean="0">
                  <a:solidFill>
                    <a:prstClr val="black"/>
                  </a:solidFill>
                  <a:latin typeface="Comic Sans MS" pitchFamily="66" charset="0"/>
                </a:rPr>
                <a:t>С милого севера в сторону южную.</a:t>
              </a:r>
              <a:endParaRPr lang="ru-RU" sz="2800" b="1" dirty="0">
                <a:solidFill>
                  <a:prstClr val="black"/>
                </a:solidFill>
                <a:latin typeface="Comic Sans MS" pitchFamily="66" charset="0"/>
              </a:endParaRPr>
            </a:p>
          </p:txBody>
        </p:sp>
      </p:grpSp>
      <p:pic>
        <p:nvPicPr>
          <p:cNvPr id="51204" name="Picture 4" descr="http://www.rpcollege.ru/uploads/event/14247_%D0%9B%D0%B5%D1%80%D0%BC%D0%BE%D0%BD%D1%82%D0%BE%D0%B2.jpg"/>
          <p:cNvPicPr>
            <a:picLocks noChangeAspect="1" noChangeArrowheads="1"/>
          </p:cNvPicPr>
          <p:nvPr/>
        </p:nvPicPr>
        <p:blipFill>
          <a:blip r:embed="rId5" cstate="email"/>
          <a:srcRect l="-305" r="-169"/>
          <a:stretch>
            <a:fillRect/>
          </a:stretch>
        </p:blipFill>
        <p:spPr bwMode="auto">
          <a:xfrm>
            <a:off x="1475656" y="1916832"/>
            <a:ext cx="6912768" cy="4608512"/>
          </a:xfrm>
          <a:prstGeom prst="rect">
            <a:avLst/>
          </a:prstGeom>
          <a:noFill/>
        </p:spPr>
      </p:pic>
      <p:pic>
        <p:nvPicPr>
          <p:cNvPr id="12" name="Picture 12" descr="https://www.shareicon.net/download/2016/04/14/492240_4_256x256.png">
            <a:hlinkClick r:id="" action="ppaction://hlinkshowjump?jump=nextslide"/>
          </p:cNvPr>
          <p:cNvPicPr>
            <a:picLocks noChangeAspect="1" noChangeArrowheads="1"/>
          </p:cNvPicPr>
          <p:nvPr/>
        </p:nvPicPr>
        <p:blipFill>
          <a:blip r:embed="rId3" cstate="email"/>
          <a:srcRect l="20672" t="2953" r="14360" b="5501"/>
          <a:stretch>
            <a:fillRect/>
          </a:stretch>
        </p:blipFill>
        <p:spPr bwMode="auto">
          <a:xfrm>
            <a:off x="7812360" y="5229200"/>
            <a:ext cx="1080120" cy="1521987"/>
          </a:xfrm>
          <a:prstGeom prst="rect">
            <a:avLst/>
          </a:prstGeom>
          <a:noFill/>
        </p:spPr>
      </p:pic>
    </p:spTree>
    <p:extLst>
      <p:ext uri="{BB962C8B-B14F-4D97-AF65-F5344CB8AC3E}">
        <p14:creationId xmlns:p14="http://schemas.microsoft.com/office/powerpoint/2010/main" val="3987617192"/>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grpId="1" nodeType="clickEffect">
                                  <p:stCondLst>
                                    <p:cond delay="0"/>
                                  </p:stCondLst>
                                  <p:childTnLst>
                                    <p:anim calcmode="lin" valueType="num">
                                      <p:cBhvr>
                                        <p:cTn id="6" dur="500"/>
                                        <p:tgtEl>
                                          <p:spTgt spid="3"/>
                                        </p:tgtEl>
                                        <p:attrNameLst>
                                          <p:attrName>ppt_w</p:attrName>
                                        </p:attrNameLst>
                                      </p:cBhvr>
                                      <p:tavLst>
                                        <p:tav tm="0">
                                          <p:val>
                                            <p:strVal val="ppt_w"/>
                                          </p:val>
                                        </p:tav>
                                        <p:tav tm="100000">
                                          <p:val>
                                            <p:strVal val="ppt_w"/>
                                          </p:val>
                                        </p:tav>
                                      </p:tavLst>
                                    </p:anim>
                                    <p:anim calcmode="lin" valueType="num">
                                      <p:cBhvr>
                                        <p:cTn id="7" dur="500"/>
                                        <p:tgtEl>
                                          <p:spTgt spid="3"/>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3"/>
                                        </p:tgtEl>
                                        <p:attrNameLst>
                                          <p:attrName>style.visibility</p:attrName>
                                        </p:attrNameLst>
                                      </p:cBhvr>
                                      <p:to>
                                        <p:strVal val="hidden"/>
                                      </p:to>
                                    </p:set>
                                  </p:childTnLst>
                                </p:cTn>
                              </p:par>
                              <p:par>
                                <p:cTn id="9" presetID="47" presetClass="entr" presetSubtype="0" fill="hold" nodeType="withEffect">
                                  <p:stCondLst>
                                    <p:cond delay="0"/>
                                  </p:stCondLst>
                                  <p:childTnLst>
                                    <p:set>
                                      <p:cBhvr>
                                        <p:cTn id="10" dur="1" fill="hold">
                                          <p:stCondLst>
                                            <p:cond delay="0"/>
                                          </p:stCondLst>
                                        </p:cTn>
                                        <p:tgtEl>
                                          <p:spTgt spid="51204"/>
                                        </p:tgtEl>
                                        <p:attrNameLst>
                                          <p:attrName>style.visibility</p:attrName>
                                        </p:attrNameLst>
                                      </p:cBhvr>
                                      <p:to>
                                        <p:strVal val="visible"/>
                                      </p:to>
                                    </p:set>
                                    <p:animEffect transition="in" filter="fade">
                                      <p:cBhvr>
                                        <p:cTn id="11" dur="1000"/>
                                        <p:tgtEl>
                                          <p:spTgt spid="51204"/>
                                        </p:tgtEl>
                                      </p:cBhvr>
                                    </p:animEffect>
                                    <p:anim calcmode="lin" valueType="num">
                                      <p:cBhvr>
                                        <p:cTn id="12" dur="1000" fill="hold"/>
                                        <p:tgtEl>
                                          <p:spTgt spid="51204"/>
                                        </p:tgtEl>
                                        <p:attrNameLst>
                                          <p:attrName>ppt_x</p:attrName>
                                        </p:attrNameLst>
                                      </p:cBhvr>
                                      <p:tavLst>
                                        <p:tav tm="0">
                                          <p:val>
                                            <p:strVal val="#ppt_x"/>
                                          </p:val>
                                        </p:tav>
                                        <p:tav tm="100000">
                                          <p:val>
                                            <p:strVal val="#ppt_x"/>
                                          </p:val>
                                        </p:tav>
                                      </p:tavLst>
                                    </p:anim>
                                    <p:anim calcmode="lin" valueType="num">
                                      <p:cBhvr>
                                        <p:cTn id="13" dur="1000" fill="hold"/>
                                        <p:tgtEl>
                                          <p:spTgt spid="51204"/>
                                        </p:tgtEl>
                                        <p:attrNameLst>
                                          <p:attrName>ppt_y</p:attrName>
                                        </p:attrNameLst>
                                      </p:cBhvr>
                                      <p:tavLst>
                                        <p:tav tm="0">
                                          <p:val>
                                            <p:strVal val="#ppt_y-.1"/>
                                          </p:val>
                                        </p:tav>
                                        <p:tav tm="100000">
                                          <p:val>
                                            <p:strVal val="#ppt_y"/>
                                          </p:val>
                                        </p:tav>
                                      </p:tavLst>
                                    </p:anim>
                                  </p:childTnLst>
                                </p:cTn>
                              </p:par>
                              <p:par>
                                <p:cTn id="14" presetID="10" presetClass="exit" presetSubtype="0" fill="hold" nodeType="withEffect">
                                  <p:stCondLst>
                                    <p:cond delay="0"/>
                                  </p:stCondLst>
                                  <p:childTnLst>
                                    <p:animEffect transition="out" filter="fade">
                                      <p:cBhvr>
                                        <p:cTn id="15" dur="500"/>
                                        <p:tgtEl>
                                          <p:spTgt spid="11"/>
                                        </p:tgtEl>
                                      </p:cBhvr>
                                    </p:animEffect>
                                    <p:set>
                                      <p:cBhvr>
                                        <p:cTn id="16" dur="1" fill="hold">
                                          <p:stCondLst>
                                            <p:cond delay="499"/>
                                          </p:stCondLst>
                                        </p:cTn>
                                        <p:tgtEl>
                                          <p:spTgt spid="11"/>
                                        </p:tgtEl>
                                        <p:attrNameLst>
                                          <p:attrName>style.visibility</p:attrName>
                                        </p:attrNameLst>
                                      </p:cBhvr>
                                      <p:to>
                                        <p:strVal val="hidden"/>
                                      </p:to>
                                    </p:set>
                                  </p:childTnLst>
                                </p:cTn>
                              </p:par>
                              <p:par>
                                <p:cTn id="17" presetID="19" presetClass="entr" presetSubtype="5"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strVal val="#ppt_w"/>
                                          </p:val>
                                        </p:tav>
                                        <p:tav tm="100000">
                                          <p:val>
                                            <p:strVal val="#ppt_w"/>
                                          </p:val>
                                        </p:tav>
                                      </p:tavLst>
                                    </p:anim>
                                    <p:anim calcmode="lin" valueType="num">
                                      <p:cBhvr>
                                        <p:cTn id="20" dur="500" fill="hold"/>
                                        <p:tgtEl>
                                          <p:spTgt spid="2"/>
                                        </p:tgtEl>
                                        <p:attrNameLst>
                                          <p:attrName>ppt_h</p:attrName>
                                        </p:attrNameLst>
                                      </p:cBhvr>
                                      <p:tavLst>
                                        <p:tav tm="0" fmla="#ppt_h*sin(2.5*pi*$)">
                                          <p:val>
                                            <p:fltVal val="0"/>
                                          </p:val>
                                        </p:tav>
                                        <p:tav tm="100000">
                                          <p:val>
                                            <p:fltVal val="1"/>
                                          </p:val>
                                        </p:tav>
                                      </p:tavLst>
                                    </p:anim>
                                  </p:childTnLst>
                                </p:cTn>
                              </p:par>
                            </p:childTnLst>
                          </p:cTn>
                        </p:par>
                      </p:childTnLst>
                    </p:cTn>
                  </p:par>
                  <p:par>
                    <p:cTn id="21" fill="hold">
                      <p:stCondLst>
                        <p:cond delay="indefinite"/>
                      </p:stCondLst>
                      <p:childTnLst>
                        <p:par>
                          <p:cTn id="22" fill="hold">
                            <p:stCondLst>
                              <p:cond delay="0"/>
                            </p:stCondLst>
                            <p:childTnLst>
                              <p:par>
                                <p:cTn id="23" presetID="19" presetClass="exit" presetSubtype="5" fill="hold" grpId="1" nodeType="clickEffect">
                                  <p:stCondLst>
                                    <p:cond delay="0"/>
                                  </p:stCondLst>
                                  <p:childTnLst>
                                    <p:anim calcmode="lin" valueType="num">
                                      <p:cBhvr>
                                        <p:cTn id="24" dur="500"/>
                                        <p:tgtEl>
                                          <p:spTgt spid="2"/>
                                        </p:tgtEl>
                                        <p:attrNameLst>
                                          <p:attrName>ppt_w</p:attrName>
                                        </p:attrNameLst>
                                      </p:cBhvr>
                                      <p:tavLst>
                                        <p:tav tm="0">
                                          <p:val>
                                            <p:strVal val="ppt_w"/>
                                          </p:val>
                                        </p:tav>
                                        <p:tav tm="100000">
                                          <p:val>
                                            <p:strVal val="ppt_w"/>
                                          </p:val>
                                        </p:tav>
                                      </p:tavLst>
                                    </p:anim>
                                    <p:anim calcmode="lin" valueType="num">
                                      <p:cBhvr>
                                        <p:cTn id="25" dur="500"/>
                                        <p:tgtEl>
                                          <p:spTgt spid="2"/>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6" dur="1" fill="hold">
                                          <p:stCondLst>
                                            <p:cond delay="499"/>
                                          </p:stCondLst>
                                        </p:cTn>
                                        <p:tgtEl>
                                          <p:spTgt spid="2"/>
                                        </p:tgtEl>
                                        <p:attrNameLst>
                                          <p:attrName>style.visibility</p:attrName>
                                        </p:attrNameLst>
                                      </p:cBhvr>
                                      <p:to>
                                        <p:strVal val="hidden"/>
                                      </p:to>
                                    </p:set>
                                  </p:childTnLst>
                                </p:cTn>
                              </p:par>
                              <p:par>
                                <p:cTn id="27" presetID="19" presetClass="entr" presetSubtype="5"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strVal val="#ppt_w"/>
                                          </p:val>
                                        </p:tav>
                                        <p:tav tm="100000">
                                          <p:val>
                                            <p:strVal val="#ppt_w"/>
                                          </p:val>
                                        </p:tav>
                                      </p:tavLst>
                                    </p:anim>
                                    <p:anim calcmode="lin" valueType="num">
                                      <p:cBhvr>
                                        <p:cTn id="30" dur="500" fill="hold"/>
                                        <p:tgtEl>
                                          <p:spTgt spid="3"/>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4"/>
                  </p:tgtEl>
                </p:cond>
              </p:nextCondLst>
            </p:seq>
          </p:childTnLst>
        </p:cTn>
      </p:par>
    </p:tnLst>
    <p:bldLst>
      <p:bldP spid="2" grpId="0" animBg="1"/>
      <p:bldP spid="2" grpId="1" animBg="1"/>
      <p:bldP spid="3" grpId="0" animBg="1"/>
      <p:bldP spid="3"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dou24.ru/mkdou31/images/stories/gruppy_15/gr_znaiki/gordost/image008.pn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0" y="3657599"/>
            <a:ext cx="2486025" cy="3200401"/>
          </a:xfrm>
          <a:prstGeom prst="rect">
            <a:avLst/>
          </a:prstGeom>
          <a:noFill/>
        </p:spPr>
      </p:pic>
      <p:pic>
        <p:nvPicPr>
          <p:cNvPr id="4" name="Picture 2" descr="https://thumbs.dreamstime.com/z/tree-branches-19222754.jpg"/>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rot="5400000">
            <a:off x="5314342" y="4342841"/>
            <a:ext cx="720081" cy="3932958"/>
          </a:xfrm>
          <a:prstGeom prst="rect">
            <a:avLst/>
          </a:prstGeom>
          <a:noFill/>
        </p:spPr>
      </p:pic>
      <p:pic>
        <p:nvPicPr>
          <p:cNvPr id="5" name="Picture 2" descr="https://thumbs.dreamstime.com/z/tree-branches-19222754.jpg"/>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rot="5771125">
            <a:off x="5738232" y="3997448"/>
            <a:ext cx="606555" cy="3759650"/>
          </a:xfrm>
          <a:prstGeom prst="rect">
            <a:avLst/>
          </a:prstGeom>
          <a:noFill/>
        </p:spPr>
      </p:pic>
      <p:pic>
        <p:nvPicPr>
          <p:cNvPr id="6" name="Picture 2" descr="https://thumbs.dreamstime.com/z/tree-branches-19222754.jpg"/>
          <p:cNvPicPr>
            <a:picLocks noChangeAspect="1" noChangeArrowheads="1"/>
          </p:cNvPicPr>
          <p:nvPr/>
        </p:nvPicPr>
        <p:blipFill>
          <a:blip r:embed="rId6" cstate="email">
            <a:clrChange>
              <a:clrFrom>
                <a:srgbClr val="FFFFFF"/>
              </a:clrFrom>
              <a:clrTo>
                <a:srgbClr val="FFFFFF">
                  <a:alpha val="0"/>
                </a:srgbClr>
              </a:clrTo>
            </a:clrChange>
          </a:blip>
          <a:srcRect/>
          <a:stretch>
            <a:fillRect/>
          </a:stretch>
        </p:blipFill>
        <p:spPr bwMode="auto">
          <a:xfrm rot="4716437">
            <a:off x="4206248" y="4238900"/>
            <a:ext cx="692198" cy="3493193"/>
          </a:xfrm>
          <a:prstGeom prst="rect">
            <a:avLst/>
          </a:prstGeom>
          <a:noFill/>
        </p:spPr>
      </p:pic>
      <p:pic>
        <p:nvPicPr>
          <p:cNvPr id="7170" name="Picture 2" descr="https://thumbs.dreamstime.com/z/tree-branches-19222754.jpg"/>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rot="6111346">
            <a:off x="4287987" y="4950014"/>
            <a:ext cx="636774" cy="1849588"/>
          </a:xfrm>
          <a:prstGeom prst="rect">
            <a:avLst/>
          </a:prstGeom>
          <a:noFill/>
        </p:spPr>
      </p:pic>
      <p:pic>
        <p:nvPicPr>
          <p:cNvPr id="7" name="Picture 2" descr="https://thumbs.dreamstime.com/z/tree-branches-19222754.jpg"/>
          <p:cNvPicPr>
            <a:picLocks noChangeAspect="1" noChangeArrowheads="1"/>
          </p:cNvPicPr>
          <p:nvPr/>
        </p:nvPicPr>
        <p:blipFill>
          <a:blip r:embed="rId8" cstate="email">
            <a:clrChange>
              <a:clrFrom>
                <a:srgbClr val="FFFFFF"/>
              </a:clrFrom>
              <a:clrTo>
                <a:srgbClr val="FFFFFF">
                  <a:alpha val="0"/>
                </a:srgbClr>
              </a:clrTo>
            </a:clrChange>
          </a:blip>
          <a:srcRect/>
          <a:stretch>
            <a:fillRect/>
          </a:stretch>
        </p:blipFill>
        <p:spPr bwMode="auto">
          <a:xfrm rot="6111346">
            <a:off x="2597505" y="4559357"/>
            <a:ext cx="636774" cy="1926654"/>
          </a:xfrm>
          <a:prstGeom prst="rect">
            <a:avLst/>
          </a:prstGeom>
          <a:noFill/>
        </p:spPr>
      </p:pic>
      <p:sp>
        <p:nvSpPr>
          <p:cNvPr id="8" name="Куб 7"/>
          <p:cNvSpPr/>
          <p:nvPr/>
        </p:nvSpPr>
        <p:spPr>
          <a:xfrm rot="21066079">
            <a:off x="319899" y="326180"/>
            <a:ext cx="921660" cy="955806"/>
          </a:xfrm>
          <a:prstGeom prst="cube">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400" b="1" dirty="0" smtClean="0">
                <a:solidFill>
                  <a:prstClr val="white"/>
                </a:solidFill>
                <a:latin typeface="Comic Sans MS" pitchFamily="66" charset="0"/>
              </a:rPr>
              <a:t>1</a:t>
            </a:r>
            <a:endParaRPr lang="ru-RU" sz="4400" b="1" dirty="0">
              <a:solidFill>
                <a:prstClr val="white"/>
              </a:solidFill>
              <a:latin typeface="Comic Sans MS" pitchFamily="66" charset="0"/>
            </a:endParaRPr>
          </a:p>
        </p:txBody>
      </p:sp>
      <p:sp>
        <p:nvSpPr>
          <p:cNvPr id="9" name="Скругленный прямоугольник 8"/>
          <p:cNvSpPr/>
          <p:nvPr/>
        </p:nvSpPr>
        <p:spPr>
          <a:xfrm>
            <a:off x="1619672" y="404664"/>
            <a:ext cx="6696744" cy="1357322"/>
          </a:xfrm>
          <a:prstGeom prst="roundRect">
            <a:avLst/>
          </a:prstGeom>
          <a:solidFill>
            <a:schemeClr val="accent2">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Сколько концов у трёх с половиной палок?</a:t>
            </a:r>
            <a:endParaRPr lang="ru-RU" sz="3200" b="1" dirty="0">
              <a:solidFill>
                <a:prstClr val="white"/>
              </a:solidFill>
              <a:latin typeface="Comic Sans MS" pitchFamily="66" charset="0"/>
              <a:cs typeface="Times New Roman" pitchFamily="18" charset="0"/>
            </a:endParaRPr>
          </a:p>
        </p:txBody>
      </p:sp>
      <p:sp>
        <p:nvSpPr>
          <p:cNvPr id="10" name="Скругленный прямоугольник 9"/>
          <p:cNvSpPr/>
          <p:nvPr/>
        </p:nvSpPr>
        <p:spPr>
          <a:xfrm>
            <a:off x="5940152" y="1916832"/>
            <a:ext cx="2304256" cy="648072"/>
          </a:xfrm>
          <a:prstGeom prst="roundRect">
            <a:avLst/>
          </a:prstGeom>
          <a:solidFill>
            <a:schemeClr val="accent4">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400" b="1" dirty="0" smtClean="0">
                <a:solidFill>
                  <a:prstClr val="white"/>
                </a:solidFill>
                <a:latin typeface="Comic Sans MS" pitchFamily="66" charset="0"/>
              </a:rPr>
              <a:t>Подсказка</a:t>
            </a:r>
            <a:endParaRPr lang="ru-RU" sz="2400" b="1" dirty="0">
              <a:solidFill>
                <a:prstClr val="white"/>
              </a:solidFill>
              <a:latin typeface="Comic Sans MS" pitchFamily="66" charset="0"/>
              <a:cs typeface="Times New Roman" pitchFamily="18" charset="0"/>
            </a:endParaRPr>
          </a:p>
        </p:txBody>
      </p:sp>
      <p:sp>
        <p:nvSpPr>
          <p:cNvPr id="13" name="Скругленный прямоугольник 12"/>
          <p:cNvSpPr/>
          <p:nvPr/>
        </p:nvSpPr>
        <p:spPr>
          <a:xfrm>
            <a:off x="2267744" y="1942678"/>
            <a:ext cx="3456384" cy="64807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Подумай!</a:t>
            </a:r>
            <a:endParaRPr lang="ru-RU" sz="3200" b="1" dirty="0">
              <a:solidFill>
                <a:prstClr val="white"/>
              </a:solidFill>
              <a:latin typeface="Comic Sans MS" pitchFamily="66" charset="0"/>
              <a:cs typeface="Arial" pitchFamily="34" charset="0"/>
            </a:endParaRPr>
          </a:p>
        </p:txBody>
      </p:sp>
      <p:sp>
        <p:nvSpPr>
          <p:cNvPr id="14" name="Скругленный прямоугольник 13"/>
          <p:cNvSpPr/>
          <p:nvPr/>
        </p:nvSpPr>
        <p:spPr>
          <a:xfrm>
            <a:off x="2267744" y="1916832"/>
            <a:ext cx="3456384" cy="648072"/>
          </a:xfrm>
          <a:prstGeom prst="roundRect">
            <a:avLst/>
          </a:prstGeom>
          <a:solidFill>
            <a:schemeClr val="accent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6</a:t>
            </a:r>
            <a:endParaRPr lang="ru-RU" sz="3200" b="1" dirty="0">
              <a:solidFill>
                <a:prstClr val="white"/>
              </a:solidFill>
              <a:latin typeface="Comic Sans MS" pitchFamily="66" charset="0"/>
              <a:cs typeface="Times New Roman" pitchFamily="18" charset="0"/>
            </a:endParaRPr>
          </a:p>
        </p:txBody>
      </p:sp>
      <p:sp>
        <p:nvSpPr>
          <p:cNvPr id="15" name="Скругленный прямоугольник 14"/>
          <p:cNvSpPr/>
          <p:nvPr/>
        </p:nvSpPr>
        <p:spPr>
          <a:xfrm>
            <a:off x="2267744" y="1916832"/>
            <a:ext cx="3456384"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16" name="Скругленный прямоугольник 15"/>
          <p:cNvSpPr/>
          <p:nvPr/>
        </p:nvSpPr>
        <p:spPr>
          <a:xfrm>
            <a:off x="2267744" y="2806774"/>
            <a:ext cx="3456384" cy="64807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Неверно!</a:t>
            </a:r>
            <a:endParaRPr lang="ru-RU" sz="3200" b="1" dirty="0">
              <a:solidFill>
                <a:prstClr val="white"/>
              </a:solidFill>
              <a:latin typeface="Comic Sans MS" pitchFamily="66" charset="0"/>
              <a:cs typeface="Arial" pitchFamily="34" charset="0"/>
            </a:endParaRPr>
          </a:p>
        </p:txBody>
      </p:sp>
      <p:sp>
        <p:nvSpPr>
          <p:cNvPr id="17" name="Скругленный прямоугольник 16"/>
          <p:cNvSpPr/>
          <p:nvPr/>
        </p:nvSpPr>
        <p:spPr>
          <a:xfrm>
            <a:off x="2267744" y="2780928"/>
            <a:ext cx="3456384" cy="648072"/>
          </a:xfrm>
          <a:prstGeom prst="roundRect">
            <a:avLst/>
          </a:prstGeom>
          <a:solidFill>
            <a:schemeClr val="accent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10</a:t>
            </a:r>
            <a:endParaRPr lang="ru-RU" sz="3200" b="1" dirty="0">
              <a:solidFill>
                <a:prstClr val="white"/>
              </a:solidFill>
              <a:latin typeface="Comic Sans MS" pitchFamily="66" charset="0"/>
              <a:cs typeface="Times New Roman" pitchFamily="18" charset="0"/>
            </a:endParaRPr>
          </a:p>
        </p:txBody>
      </p:sp>
      <p:sp>
        <p:nvSpPr>
          <p:cNvPr id="18" name="Скругленный прямоугольник 17"/>
          <p:cNvSpPr/>
          <p:nvPr/>
        </p:nvSpPr>
        <p:spPr>
          <a:xfrm>
            <a:off x="2267744" y="2780928"/>
            <a:ext cx="3456384"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19" name="Скругленный прямоугольник 18"/>
          <p:cNvSpPr/>
          <p:nvPr/>
        </p:nvSpPr>
        <p:spPr>
          <a:xfrm>
            <a:off x="2267744" y="3670870"/>
            <a:ext cx="3456384" cy="648072"/>
          </a:xfrm>
          <a:prstGeom prst="roundRect">
            <a:avLst/>
          </a:prstGeom>
          <a:solidFill>
            <a:schemeClr val="accent3">
              <a:lumMod val="50000"/>
            </a:schemeClr>
          </a:solidFill>
          <a:ln/>
          <a:scene3d>
            <a:camera prst="orthographicFront">
              <a:rot lat="0" lon="0" rev="0"/>
            </a:camera>
            <a:lightRig rig="threePt" dir="t">
              <a:rot lat="0" lon="0" rev="1200000"/>
            </a:lightRig>
          </a:scene3d>
          <a:sp3d extrusionH="76200">
            <a:bevelT w="63500" h="25400"/>
            <a:extrusionClr>
              <a:schemeClr val="accent3">
                <a:lumMod val="50000"/>
              </a:schemeClr>
            </a:extrusionClr>
          </a:sp3d>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Молодец!</a:t>
            </a:r>
            <a:endParaRPr lang="ru-RU" sz="3200" b="1" dirty="0">
              <a:solidFill>
                <a:prstClr val="white"/>
              </a:solidFill>
              <a:latin typeface="Comic Sans MS" pitchFamily="66" charset="0"/>
              <a:cs typeface="Arial" pitchFamily="34" charset="0"/>
            </a:endParaRPr>
          </a:p>
        </p:txBody>
      </p:sp>
      <p:sp>
        <p:nvSpPr>
          <p:cNvPr id="20" name="Скругленный прямоугольник 19"/>
          <p:cNvSpPr/>
          <p:nvPr/>
        </p:nvSpPr>
        <p:spPr>
          <a:xfrm>
            <a:off x="2267744" y="3645024"/>
            <a:ext cx="3456384" cy="648072"/>
          </a:xfrm>
          <a:prstGeom prst="roundRect">
            <a:avLst/>
          </a:prstGeom>
          <a:solidFill>
            <a:schemeClr val="accent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8</a:t>
            </a:r>
            <a:endParaRPr lang="ru-RU" sz="3200" b="1" dirty="0">
              <a:solidFill>
                <a:prstClr val="white"/>
              </a:solidFill>
              <a:latin typeface="Comic Sans MS" pitchFamily="66" charset="0"/>
              <a:cs typeface="Times New Roman" pitchFamily="18" charset="0"/>
            </a:endParaRPr>
          </a:p>
        </p:txBody>
      </p:sp>
      <p:sp>
        <p:nvSpPr>
          <p:cNvPr id="21" name="Скругленный прямоугольник 20"/>
          <p:cNvSpPr/>
          <p:nvPr/>
        </p:nvSpPr>
        <p:spPr>
          <a:xfrm>
            <a:off x="2267744" y="3645024"/>
            <a:ext cx="3456384"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22" name="Скругленный прямоугольник 21"/>
          <p:cNvSpPr/>
          <p:nvPr/>
        </p:nvSpPr>
        <p:spPr>
          <a:xfrm>
            <a:off x="2267744" y="4534966"/>
            <a:ext cx="3456384" cy="64807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Подумай!</a:t>
            </a:r>
            <a:endParaRPr lang="ru-RU" sz="3200" b="1" dirty="0">
              <a:solidFill>
                <a:prstClr val="white"/>
              </a:solidFill>
              <a:latin typeface="Comic Sans MS" pitchFamily="66" charset="0"/>
              <a:cs typeface="Arial" pitchFamily="34" charset="0"/>
            </a:endParaRPr>
          </a:p>
        </p:txBody>
      </p:sp>
      <p:sp>
        <p:nvSpPr>
          <p:cNvPr id="23" name="Скругленный прямоугольник 22"/>
          <p:cNvSpPr/>
          <p:nvPr/>
        </p:nvSpPr>
        <p:spPr>
          <a:xfrm>
            <a:off x="2267744" y="4509120"/>
            <a:ext cx="3456384" cy="648072"/>
          </a:xfrm>
          <a:prstGeom prst="roundRect">
            <a:avLst/>
          </a:prstGeom>
          <a:solidFill>
            <a:schemeClr val="accent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7</a:t>
            </a:r>
            <a:endParaRPr lang="ru-RU" sz="3200" b="1" dirty="0">
              <a:solidFill>
                <a:prstClr val="white"/>
              </a:solidFill>
              <a:latin typeface="Comic Sans MS" pitchFamily="66" charset="0"/>
              <a:cs typeface="Times New Roman" pitchFamily="18" charset="0"/>
            </a:endParaRPr>
          </a:p>
        </p:txBody>
      </p:sp>
      <p:sp>
        <p:nvSpPr>
          <p:cNvPr id="24" name="Скругленный прямоугольник 23"/>
          <p:cNvSpPr/>
          <p:nvPr/>
        </p:nvSpPr>
        <p:spPr>
          <a:xfrm>
            <a:off x="2267744" y="4509120"/>
            <a:ext cx="3456384"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25" name="Куб 24">
            <a:hlinkClick r:id="" action="ppaction://hlinkshowjump?jump=nextslide"/>
          </p:cNvPr>
          <p:cNvSpPr/>
          <p:nvPr/>
        </p:nvSpPr>
        <p:spPr>
          <a:xfrm>
            <a:off x="8028384" y="5805264"/>
            <a:ext cx="921660" cy="936104"/>
          </a:xfrm>
          <a:prstGeom prst="cube">
            <a:avLst/>
          </a:prstGeom>
          <a:solidFill>
            <a:srgbClr val="B8454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3600" b="1" dirty="0" smtClean="0">
                <a:solidFill>
                  <a:prstClr val="white"/>
                </a:solidFill>
                <a:latin typeface="Comic Sans MS" pitchFamily="66" charset="0"/>
              </a:rPr>
              <a:t>»</a:t>
            </a:r>
            <a:endParaRPr lang="ru-RU" sz="3600" b="1" dirty="0">
              <a:solidFill>
                <a:prstClr val="white"/>
              </a:solidFill>
              <a:latin typeface="Comic Sans MS" pitchFamily="66" charset="0"/>
            </a:endParaRPr>
          </a:p>
        </p:txBody>
      </p:sp>
    </p:spTree>
    <p:extLst>
      <p:ext uri="{BB962C8B-B14F-4D97-AF65-F5344CB8AC3E}">
        <p14:creationId xmlns:p14="http://schemas.microsoft.com/office/powerpoint/2010/main" val="2325842941"/>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7"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7"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7"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7" presetClass="entr" presetSubtype="1" fill="hold" nodeType="afterEffect">
                                  <p:stCondLst>
                                    <p:cond delay="0"/>
                                  </p:stCondLst>
                                  <p:childTnLst>
                                    <p:set>
                                      <p:cBhvr>
                                        <p:cTn id="21" dur="1" fill="hold">
                                          <p:stCondLst>
                                            <p:cond delay="0"/>
                                          </p:stCondLst>
                                        </p:cTn>
                                        <p:tgtEl>
                                          <p:spTgt spid="7170"/>
                                        </p:tgtEl>
                                        <p:attrNameLst>
                                          <p:attrName>style.visibility</p:attrName>
                                        </p:attrNameLst>
                                      </p:cBhvr>
                                      <p:to>
                                        <p:strVal val="visible"/>
                                      </p:to>
                                    </p:set>
                                    <p:anim calcmode="lin" valueType="num">
                                      <p:cBhvr additive="base">
                                        <p:cTn id="22" dur="500" fill="hold"/>
                                        <p:tgtEl>
                                          <p:spTgt spid="7170"/>
                                        </p:tgtEl>
                                        <p:attrNameLst>
                                          <p:attrName>ppt_x</p:attrName>
                                        </p:attrNameLst>
                                      </p:cBhvr>
                                      <p:tavLst>
                                        <p:tav tm="0">
                                          <p:val>
                                            <p:strVal val="#ppt_x"/>
                                          </p:val>
                                        </p:tav>
                                        <p:tav tm="100000">
                                          <p:val>
                                            <p:strVal val="#ppt_x"/>
                                          </p:val>
                                        </p:tav>
                                      </p:tavLst>
                                    </p:anim>
                                    <p:anim calcmode="lin" valueType="num">
                                      <p:cBhvr additive="base">
                                        <p:cTn id="23" dur="500" fill="hold"/>
                                        <p:tgtEl>
                                          <p:spTgt spid="7170"/>
                                        </p:tgtEl>
                                        <p:attrNameLst>
                                          <p:attrName>ppt_y</p:attrName>
                                        </p:attrNameLst>
                                      </p:cBhvr>
                                      <p:tavLst>
                                        <p:tav tm="0">
                                          <p:val>
                                            <p:strVal val="0-#ppt_h/2"/>
                                          </p:val>
                                        </p:tav>
                                        <p:tav tm="100000">
                                          <p:val>
                                            <p:strVal val="#ppt_y"/>
                                          </p:val>
                                        </p:tav>
                                      </p:tavLst>
                                    </p:anim>
                                  </p:childTnLst>
                                </p:cTn>
                              </p:par>
                              <p:par>
                                <p:cTn id="24" presetID="7" presetClass="entr" presetSubtype="1"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 presetClass="exit" presetSubtype="4" fill="hold" nodeType="afterEffect">
                                  <p:stCondLst>
                                    <p:cond delay="1000"/>
                                  </p:stCondLst>
                                  <p:childTnLst>
                                    <p:anim calcmode="lin" valueType="num">
                                      <p:cBhvr additive="base">
                                        <p:cTn id="30" dur="500"/>
                                        <p:tgtEl>
                                          <p:spTgt spid="7"/>
                                        </p:tgtEl>
                                        <p:attrNameLst>
                                          <p:attrName>ppt_x</p:attrName>
                                        </p:attrNameLst>
                                      </p:cBhvr>
                                      <p:tavLst>
                                        <p:tav tm="0">
                                          <p:val>
                                            <p:strVal val="ppt_x"/>
                                          </p:val>
                                        </p:tav>
                                        <p:tav tm="100000">
                                          <p:val>
                                            <p:strVal val="ppt_x"/>
                                          </p:val>
                                        </p:tav>
                                      </p:tavLst>
                                    </p:anim>
                                    <p:anim calcmode="lin" valueType="num">
                                      <p:cBhvr additive="base">
                                        <p:cTn id="31" dur="500"/>
                                        <p:tgtEl>
                                          <p:spTgt spid="7"/>
                                        </p:tgtEl>
                                        <p:attrNameLst>
                                          <p:attrName>ppt_y</p:attrName>
                                        </p:attrNameLst>
                                      </p:cBhvr>
                                      <p:tavLst>
                                        <p:tav tm="0">
                                          <p:val>
                                            <p:strVal val="ppt_y"/>
                                          </p:val>
                                        </p:tav>
                                        <p:tav tm="100000">
                                          <p:val>
                                            <p:strVal val="1+ppt_h/2"/>
                                          </p:val>
                                        </p:tav>
                                      </p:tavLst>
                                    </p:anim>
                                    <p:set>
                                      <p:cBhvr>
                                        <p:cTn id="32" dur="1" fill="hold">
                                          <p:stCondLst>
                                            <p:cond delay="4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10"/>
                  </p:tgtEl>
                </p:cond>
              </p:nextCondLst>
            </p:seq>
            <p:seq concurrent="1" nextAc="seek">
              <p:cTn id="33" restart="whenNotActive" fill="hold" evtFilter="cancelBubble" nodeType="interactiveSeq">
                <p:stCondLst>
                  <p:cond evt="onClick" delay="0">
                    <p:tgtEl>
                      <p:spTgt spid="15"/>
                    </p:tgtEl>
                  </p:cond>
                </p:stCondLst>
                <p:endSync evt="end" delay="0">
                  <p:rtn val="all"/>
                </p:endSync>
                <p:childTnLst>
                  <p:par>
                    <p:cTn id="34" fill="hold">
                      <p:stCondLst>
                        <p:cond delay="0"/>
                      </p:stCondLst>
                      <p:childTnLst>
                        <p:par>
                          <p:cTn id="35" fill="hold">
                            <p:stCondLst>
                              <p:cond delay="0"/>
                            </p:stCondLst>
                            <p:childTnLst>
                              <p:par>
                                <p:cTn id="36" presetID="19" presetClass="exit" presetSubtype="5" fill="hold" grpId="1" nodeType="clickEffect">
                                  <p:stCondLst>
                                    <p:cond delay="0"/>
                                  </p:stCondLst>
                                  <p:childTnLst>
                                    <p:anim calcmode="lin" valueType="num">
                                      <p:cBhvr>
                                        <p:cTn id="37" dur="500"/>
                                        <p:tgtEl>
                                          <p:spTgt spid="14"/>
                                        </p:tgtEl>
                                        <p:attrNameLst>
                                          <p:attrName>ppt_w</p:attrName>
                                        </p:attrNameLst>
                                      </p:cBhvr>
                                      <p:tavLst>
                                        <p:tav tm="0">
                                          <p:val>
                                            <p:strVal val="ppt_w"/>
                                          </p:val>
                                        </p:tav>
                                        <p:tav tm="100000">
                                          <p:val>
                                            <p:strVal val="ppt_w"/>
                                          </p:val>
                                        </p:tav>
                                      </p:tavLst>
                                    </p:anim>
                                    <p:anim calcmode="lin" valueType="num">
                                      <p:cBhvr>
                                        <p:cTn id="38" dur="500"/>
                                        <p:tgtEl>
                                          <p:spTgt spid="14"/>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9" dur="1" fill="hold">
                                          <p:stCondLst>
                                            <p:cond delay="499"/>
                                          </p:stCondLst>
                                        </p:cTn>
                                        <p:tgtEl>
                                          <p:spTgt spid="14"/>
                                        </p:tgtEl>
                                        <p:attrNameLst>
                                          <p:attrName>style.visibility</p:attrName>
                                        </p:attrNameLst>
                                      </p:cBhvr>
                                      <p:to>
                                        <p:strVal val="hidden"/>
                                      </p:to>
                                    </p:set>
                                  </p:childTnLst>
                                </p:cTn>
                              </p:par>
                              <p:par>
                                <p:cTn id="40" presetID="19" presetClass="entr" presetSubtype="5"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strVal val="#ppt_w"/>
                                          </p:val>
                                        </p:tav>
                                        <p:tav tm="100000">
                                          <p:val>
                                            <p:strVal val="#ppt_w"/>
                                          </p:val>
                                        </p:tav>
                                      </p:tavLst>
                                    </p:anim>
                                    <p:anim calcmode="lin" valueType="num">
                                      <p:cBhvr>
                                        <p:cTn id="43" dur="500" fill="hold"/>
                                        <p:tgtEl>
                                          <p:spTgt spid="13"/>
                                        </p:tgtEl>
                                        <p:attrNameLst>
                                          <p:attrName>ppt_h</p:attrName>
                                        </p:attrNameLst>
                                      </p:cBhvr>
                                      <p:tavLst>
                                        <p:tav tm="0" fmla="#ppt_h*sin(2.5*pi*$)">
                                          <p:val>
                                            <p:fltVal val="0"/>
                                          </p:val>
                                        </p:tav>
                                        <p:tav tm="100000">
                                          <p:val>
                                            <p:fltVal val="1"/>
                                          </p:val>
                                        </p:tav>
                                      </p:tavLst>
                                    </p:anim>
                                  </p:childTnLst>
                                </p:cTn>
                              </p:par>
                            </p:childTnLst>
                          </p:cTn>
                        </p:par>
                      </p:childTnLst>
                    </p:cTn>
                  </p:par>
                  <p:par>
                    <p:cTn id="44" fill="hold">
                      <p:stCondLst>
                        <p:cond delay="indefinite"/>
                      </p:stCondLst>
                      <p:childTnLst>
                        <p:par>
                          <p:cTn id="45" fill="hold">
                            <p:stCondLst>
                              <p:cond delay="0"/>
                            </p:stCondLst>
                            <p:childTnLst>
                              <p:par>
                                <p:cTn id="46" presetID="19" presetClass="exit" presetSubtype="5" fill="hold" grpId="1" nodeType="clickEffect">
                                  <p:stCondLst>
                                    <p:cond delay="0"/>
                                  </p:stCondLst>
                                  <p:childTnLst>
                                    <p:anim calcmode="lin" valueType="num">
                                      <p:cBhvr>
                                        <p:cTn id="47" dur="500"/>
                                        <p:tgtEl>
                                          <p:spTgt spid="13"/>
                                        </p:tgtEl>
                                        <p:attrNameLst>
                                          <p:attrName>ppt_w</p:attrName>
                                        </p:attrNameLst>
                                      </p:cBhvr>
                                      <p:tavLst>
                                        <p:tav tm="0">
                                          <p:val>
                                            <p:strVal val="ppt_w"/>
                                          </p:val>
                                        </p:tav>
                                        <p:tav tm="100000">
                                          <p:val>
                                            <p:strVal val="ppt_w"/>
                                          </p:val>
                                        </p:tav>
                                      </p:tavLst>
                                    </p:anim>
                                    <p:anim calcmode="lin" valueType="num">
                                      <p:cBhvr>
                                        <p:cTn id="48" dur="500"/>
                                        <p:tgtEl>
                                          <p:spTgt spid="13"/>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49" dur="1" fill="hold">
                                          <p:stCondLst>
                                            <p:cond delay="499"/>
                                          </p:stCondLst>
                                        </p:cTn>
                                        <p:tgtEl>
                                          <p:spTgt spid="13"/>
                                        </p:tgtEl>
                                        <p:attrNameLst>
                                          <p:attrName>style.visibility</p:attrName>
                                        </p:attrNameLst>
                                      </p:cBhvr>
                                      <p:to>
                                        <p:strVal val="hidden"/>
                                      </p:to>
                                    </p:set>
                                  </p:childTnLst>
                                </p:cTn>
                              </p:par>
                              <p:par>
                                <p:cTn id="50" presetID="19" presetClass="entr" presetSubtype="5"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strVal val="#ppt_w"/>
                                          </p:val>
                                        </p:tav>
                                        <p:tav tm="100000">
                                          <p:val>
                                            <p:strVal val="#ppt_w"/>
                                          </p:val>
                                        </p:tav>
                                      </p:tavLst>
                                    </p:anim>
                                    <p:anim calcmode="lin" valueType="num">
                                      <p:cBhvr>
                                        <p:cTn id="53" dur="500" fill="hold"/>
                                        <p:tgtEl>
                                          <p:spTgt spid="14"/>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5"/>
                  </p:tgtEl>
                </p:cond>
              </p:nextCondLst>
            </p:seq>
            <p:seq concurrent="1" nextAc="seek">
              <p:cTn id="54" restart="whenNotActive" fill="hold" evtFilter="cancelBubble" nodeType="interactiveSeq">
                <p:stCondLst>
                  <p:cond evt="onClick" delay="0">
                    <p:tgtEl>
                      <p:spTgt spid="18"/>
                    </p:tgtEl>
                  </p:cond>
                </p:stCondLst>
                <p:endSync evt="end" delay="0">
                  <p:rtn val="all"/>
                </p:endSync>
                <p:childTnLst>
                  <p:par>
                    <p:cTn id="55" fill="hold">
                      <p:stCondLst>
                        <p:cond delay="0"/>
                      </p:stCondLst>
                      <p:childTnLst>
                        <p:par>
                          <p:cTn id="56" fill="hold">
                            <p:stCondLst>
                              <p:cond delay="0"/>
                            </p:stCondLst>
                            <p:childTnLst>
                              <p:par>
                                <p:cTn id="57" presetID="19" presetClass="exit" presetSubtype="5" fill="hold" grpId="1" nodeType="clickEffect">
                                  <p:stCondLst>
                                    <p:cond delay="0"/>
                                  </p:stCondLst>
                                  <p:childTnLst>
                                    <p:anim calcmode="lin" valueType="num">
                                      <p:cBhvr>
                                        <p:cTn id="58" dur="500"/>
                                        <p:tgtEl>
                                          <p:spTgt spid="17"/>
                                        </p:tgtEl>
                                        <p:attrNameLst>
                                          <p:attrName>ppt_w</p:attrName>
                                        </p:attrNameLst>
                                      </p:cBhvr>
                                      <p:tavLst>
                                        <p:tav tm="0">
                                          <p:val>
                                            <p:strVal val="ppt_w"/>
                                          </p:val>
                                        </p:tav>
                                        <p:tav tm="100000">
                                          <p:val>
                                            <p:strVal val="ppt_w"/>
                                          </p:val>
                                        </p:tav>
                                      </p:tavLst>
                                    </p:anim>
                                    <p:anim calcmode="lin" valueType="num">
                                      <p:cBhvr>
                                        <p:cTn id="59" dur="500"/>
                                        <p:tgtEl>
                                          <p:spTgt spid="17"/>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60" dur="1" fill="hold">
                                          <p:stCondLst>
                                            <p:cond delay="499"/>
                                          </p:stCondLst>
                                        </p:cTn>
                                        <p:tgtEl>
                                          <p:spTgt spid="17"/>
                                        </p:tgtEl>
                                        <p:attrNameLst>
                                          <p:attrName>style.visibility</p:attrName>
                                        </p:attrNameLst>
                                      </p:cBhvr>
                                      <p:to>
                                        <p:strVal val="hidden"/>
                                      </p:to>
                                    </p:set>
                                  </p:childTnLst>
                                </p:cTn>
                              </p:par>
                              <p:par>
                                <p:cTn id="61" presetID="19" presetClass="entr" presetSubtype="5"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strVal val="#ppt_w"/>
                                          </p:val>
                                        </p:tav>
                                        <p:tav tm="100000">
                                          <p:val>
                                            <p:strVal val="#ppt_w"/>
                                          </p:val>
                                        </p:tav>
                                      </p:tavLst>
                                    </p:anim>
                                    <p:anim calcmode="lin" valueType="num">
                                      <p:cBhvr>
                                        <p:cTn id="64" dur="500" fill="hold"/>
                                        <p:tgtEl>
                                          <p:spTgt spid="16"/>
                                        </p:tgtEl>
                                        <p:attrNameLst>
                                          <p:attrName>ppt_h</p:attrName>
                                        </p:attrNameLst>
                                      </p:cBhvr>
                                      <p:tavLst>
                                        <p:tav tm="0" fmla="#ppt_h*sin(2.5*pi*$)">
                                          <p:val>
                                            <p:fltVal val="0"/>
                                          </p:val>
                                        </p:tav>
                                        <p:tav tm="100000">
                                          <p:val>
                                            <p:fltVal val="1"/>
                                          </p:val>
                                        </p:tav>
                                      </p:tavLst>
                                    </p:anim>
                                  </p:childTnLst>
                                </p:cTn>
                              </p:par>
                            </p:childTnLst>
                          </p:cTn>
                        </p:par>
                      </p:childTnLst>
                    </p:cTn>
                  </p:par>
                  <p:par>
                    <p:cTn id="65" fill="hold">
                      <p:stCondLst>
                        <p:cond delay="indefinite"/>
                      </p:stCondLst>
                      <p:childTnLst>
                        <p:par>
                          <p:cTn id="66" fill="hold">
                            <p:stCondLst>
                              <p:cond delay="0"/>
                            </p:stCondLst>
                            <p:childTnLst>
                              <p:par>
                                <p:cTn id="67" presetID="19" presetClass="exit" presetSubtype="5" fill="hold" grpId="1" nodeType="clickEffect">
                                  <p:stCondLst>
                                    <p:cond delay="0"/>
                                  </p:stCondLst>
                                  <p:childTnLst>
                                    <p:anim calcmode="lin" valueType="num">
                                      <p:cBhvr>
                                        <p:cTn id="68" dur="500"/>
                                        <p:tgtEl>
                                          <p:spTgt spid="16"/>
                                        </p:tgtEl>
                                        <p:attrNameLst>
                                          <p:attrName>ppt_w</p:attrName>
                                        </p:attrNameLst>
                                      </p:cBhvr>
                                      <p:tavLst>
                                        <p:tav tm="0">
                                          <p:val>
                                            <p:strVal val="ppt_w"/>
                                          </p:val>
                                        </p:tav>
                                        <p:tav tm="100000">
                                          <p:val>
                                            <p:strVal val="ppt_w"/>
                                          </p:val>
                                        </p:tav>
                                      </p:tavLst>
                                    </p:anim>
                                    <p:anim calcmode="lin" valueType="num">
                                      <p:cBhvr>
                                        <p:cTn id="69" dur="500"/>
                                        <p:tgtEl>
                                          <p:spTgt spid="16"/>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70" dur="1" fill="hold">
                                          <p:stCondLst>
                                            <p:cond delay="499"/>
                                          </p:stCondLst>
                                        </p:cTn>
                                        <p:tgtEl>
                                          <p:spTgt spid="16"/>
                                        </p:tgtEl>
                                        <p:attrNameLst>
                                          <p:attrName>style.visibility</p:attrName>
                                        </p:attrNameLst>
                                      </p:cBhvr>
                                      <p:to>
                                        <p:strVal val="hidden"/>
                                      </p:to>
                                    </p:set>
                                  </p:childTnLst>
                                </p:cTn>
                              </p:par>
                              <p:par>
                                <p:cTn id="71" presetID="19" presetClass="entr" presetSubtype="5"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p:cTn id="73" dur="500" fill="hold"/>
                                        <p:tgtEl>
                                          <p:spTgt spid="17"/>
                                        </p:tgtEl>
                                        <p:attrNameLst>
                                          <p:attrName>ppt_w</p:attrName>
                                        </p:attrNameLst>
                                      </p:cBhvr>
                                      <p:tavLst>
                                        <p:tav tm="0">
                                          <p:val>
                                            <p:strVal val="#ppt_w"/>
                                          </p:val>
                                        </p:tav>
                                        <p:tav tm="100000">
                                          <p:val>
                                            <p:strVal val="#ppt_w"/>
                                          </p:val>
                                        </p:tav>
                                      </p:tavLst>
                                    </p:anim>
                                    <p:anim calcmode="lin" valueType="num">
                                      <p:cBhvr>
                                        <p:cTn id="74" dur="500" fill="hold"/>
                                        <p:tgtEl>
                                          <p:spTgt spid="17"/>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8"/>
                  </p:tgtEl>
                </p:cond>
              </p:nextCondLst>
            </p:seq>
            <p:seq concurrent="1" nextAc="seek">
              <p:cTn id="75" restart="whenNotActive" fill="hold" evtFilter="cancelBubble" nodeType="interactiveSeq">
                <p:stCondLst>
                  <p:cond evt="onClick" delay="0">
                    <p:tgtEl>
                      <p:spTgt spid="21"/>
                    </p:tgtEl>
                  </p:cond>
                </p:stCondLst>
                <p:endSync evt="end" delay="0">
                  <p:rtn val="all"/>
                </p:endSync>
                <p:childTnLst>
                  <p:par>
                    <p:cTn id="76" fill="hold">
                      <p:stCondLst>
                        <p:cond delay="0"/>
                      </p:stCondLst>
                      <p:childTnLst>
                        <p:par>
                          <p:cTn id="77" fill="hold">
                            <p:stCondLst>
                              <p:cond delay="0"/>
                            </p:stCondLst>
                            <p:childTnLst>
                              <p:par>
                                <p:cTn id="78" presetID="19" presetClass="exit" presetSubtype="5" fill="hold" grpId="1" nodeType="clickEffect">
                                  <p:stCondLst>
                                    <p:cond delay="0"/>
                                  </p:stCondLst>
                                  <p:childTnLst>
                                    <p:anim calcmode="lin" valueType="num">
                                      <p:cBhvr>
                                        <p:cTn id="79" dur="500"/>
                                        <p:tgtEl>
                                          <p:spTgt spid="20"/>
                                        </p:tgtEl>
                                        <p:attrNameLst>
                                          <p:attrName>ppt_w</p:attrName>
                                        </p:attrNameLst>
                                      </p:cBhvr>
                                      <p:tavLst>
                                        <p:tav tm="0">
                                          <p:val>
                                            <p:strVal val="ppt_w"/>
                                          </p:val>
                                        </p:tav>
                                        <p:tav tm="100000">
                                          <p:val>
                                            <p:strVal val="ppt_w"/>
                                          </p:val>
                                        </p:tav>
                                      </p:tavLst>
                                    </p:anim>
                                    <p:anim calcmode="lin" valueType="num">
                                      <p:cBhvr>
                                        <p:cTn id="80"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1" dur="1" fill="hold">
                                          <p:stCondLst>
                                            <p:cond delay="499"/>
                                          </p:stCondLst>
                                        </p:cTn>
                                        <p:tgtEl>
                                          <p:spTgt spid="20"/>
                                        </p:tgtEl>
                                        <p:attrNameLst>
                                          <p:attrName>style.visibility</p:attrName>
                                        </p:attrNameLst>
                                      </p:cBhvr>
                                      <p:to>
                                        <p:strVal val="hidden"/>
                                      </p:to>
                                    </p:set>
                                  </p:childTnLst>
                                </p:cTn>
                              </p:par>
                              <p:par>
                                <p:cTn id="82" presetID="19" presetClass="entr" presetSubtype="5" fill="hold" grpId="0" nodeType="with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p:cTn id="84" dur="500" fill="hold"/>
                                        <p:tgtEl>
                                          <p:spTgt spid="19"/>
                                        </p:tgtEl>
                                        <p:attrNameLst>
                                          <p:attrName>ppt_w</p:attrName>
                                        </p:attrNameLst>
                                      </p:cBhvr>
                                      <p:tavLst>
                                        <p:tav tm="0">
                                          <p:val>
                                            <p:strVal val="#ppt_w"/>
                                          </p:val>
                                        </p:tav>
                                        <p:tav tm="100000">
                                          <p:val>
                                            <p:strVal val="#ppt_w"/>
                                          </p:val>
                                        </p:tav>
                                      </p:tavLst>
                                    </p:anim>
                                    <p:anim calcmode="lin" valueType="num">
                                      <p:cBhvr>
                                        <p:cTn id="85" dur="500" fill="hold"/>
                                        <p:tgtEl>
                                          <p:spTgt spid="19"/>
                                        </p:tgtEl>
                                        <p:attrNameLst>
                                          <p:attrName>ppt_h</p:attrName>
                                        </p:attrNameLst>
                                      </p:cBhvr>
                                      <p:tavLst>
                                        <p:tav tm="0" fmla="#ppt_h*sin(2.5*pi*$)">
                                          <p:val>
                                            <p:fltVal val="0"/>
                                          </p:val>
                                        </p:tav>
                                        <p:tav tm="100000">
                                          <p:val>
                                            <p:fltVal val="1"/>
                                          </p:val>
                                        </p:tav>
                                      </p:tavLst>
                                    </p:anim>
                                  </p:childTnLst>
                                </p:cTn>
                              </p:par>
                            </p:childTnLst>
                          </p:cTn>
                        </p:par>
                      </p:childTnLst>
                    </p:cTn>
                  </p:par>
                  <p:par>
                    <p:cTn id="86" fill="hold">
                      <p:stCondLst>
                        <p:cond delay="indefinite"/>
                      </p:stCondLst>
                      <p:childTnLst>
                        <p:par>
                          <p:cTn id="87" fill="hold">
                            <p:stCondLst>
                              <p:cond delay="0"/>
                            </p:stCondLst>
                            <p:childTnLst>
                              <p:par>
                                <p:cTn id="88" presetID="19" presetClass="exit" presetSubtype="5" fill="hold" grpId="1" nodeType="clickEffect">
                                  <p:stCondLst>
                                    <p:cond delay="0"/>
                                  </p:stCondLst>
                                  <p:childTnLst>
                                    <p:anim calcmode="lin" valueType="num">
                                      <p:cBhvr>
                                        <p:cTn id="89" dur="500"/>
                                        <p:tgtEl>
                                          <p:spTgt spid="19"/>
                                        </p:tgtEl>
                                        <p:attrNameLst>
                                          <p:attrName>ppt_w</p:attrName>
                                        </p:attrNameLst>
                                      </p:cBhvr>
                                      <p:tavLst>
                                        <p:tav tm="0">
                                          <p:val>
                                            <p:strVal val="ppt_w"/>
                                          </p:val>
                                        </p:tav>
                                        <p:tav tm="100000">
                                          <p:val>
                                            <p:strVal val="ppt_w"/>
                                          </p:val>
                                        </p:tav>
                                      </p:tavLst>
                                    </p:anim>
                                    <p:anim calcmode="lin" valueType="num">
                                      <p:cBhvr>
                                        <p:cTn id="90"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91" dur="1" fill="hold">
                                          <p:stCondLst>
                                            <p:cond delay="499"/>
                                          </p:stCondLst>
                                        </p:cTn>
                                        <p:tgtEl>
                                          <p:spTgt spid="19"/>
                                        </p:tgtEl>
                                        <p:attrNameLst>
                                          <p:attrName>style.visibility</p:attrName>
                                        </p:attrNameLst>
                                      </p:cBhvr>
                                      <p:to>
                                        <p:strVal val="hidden"/>
                                      </p:to>
                                    </p:set>
                                  </p:childTnLst>
                                </p:cTn>
                              </p:par>
                              <p:par>
                                <p:cTn id="92" presetID="19" presetClass="entr" presetSubtype="5" fill="hold" grpId="0" nodeType="with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p:cTn id="94" dur="500" fill="hold"/>
                                        <p:tgtEl>
                                          <p:spTgt spid="20"/>
                                        </p:tgtEl>
                                        <p:attrNameLst>
                                          <p:attrName>ppt_w</p:attrName>
                                        </p:attrNameLst>
                                      </p:cBhvr>
                                      <p:tavLst>
                                        <p:tav tm="0">
                                          <p:val>
                                            <p:strVal val="#ppt_w"/>
                                          </p:val>
                                        </p:tav>
                                        <p:tav tm="100000">
                                          <p:val>
                                            <p:strVal val="#ppt_w"/>
                                          </p:val>
                                        </p:tav>
                                      </p:tavLst>
                                    </p:anim>
                                    <p:anim calcmode="lin" valueType="num">
                                      <p:cBhvr>
                                        <p:cTn id="95" dur="500" fill="hold"/>
                                        <p:tgtEl>
                                          <p:spTgt spid="20"/>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21"/>
                  </p:tgtEl>
                </p:cond>
              </p:nextCondLst>
            </p:seq>
            <p:seq concurrent="1" nextAc="seek">
              <p:cTn id="96" restart="whenNotActive" fill="hold" evtFilter="cancelBubble" nodeType="interactiveSeq">
                <p:stCondLst>
                  <p:cond evt="onClick" delay="0">
                    <p:tgtEl>
                      <p:spTgt spid="24"/>
                    </p:tgtEl>
                  </p:cond>
                </p:stCondLst>
                <p:endSync evt="end" delay="0">
                  <p:rtn val="all"/>
                </p:endSync>
                <p:childTnLst>
                  <p:par>
                    <p:cTn id="97" fill="hold">
                      <p:stCondLst>
                        <p:cond delay="0"/>
                      </p:stCondLst>
                      <p:childTnLst>
                        <p:par>
                          <p:cTn id="98" fill="hold">
                            <p:stCondLst>
                              <p:cond delay="0"/>
                            </p:stCondLst>
                            <p:childTnLst>
                              <p:par>
                                <p:cTn id="99" presetID="19" presetClass="exit" presetSubtype="5" fill="hold" grpId="1" nodeType="clickEffect">
                                  <p:stCondLst>
                                    <p:cond delay="0"/>
                                  </p:stCondLst>
                                  <p:childTnLst>
                                    <p:anim calcmode="lin" valueType="num">
                                      <p:cBhvr>
                                        <p:cTn id="100" dur="500"/>
                                        <p:tgtEl>
                                          <p:spTgt spid="23"/>
                                        </p:tgtEl>
                                        <p:attrNameLst>
                                          <p:attrName>ppt_w</p:attrName>
                                        </p:attrNameLst>
                                      </p:cBhvr>
                                      <p:tavLst>
                                        <p:tav tm="0">
                                          <p:val>
                                            <p:strVal val="ppt_w"/>
                                          </p:val>
                                        </p:tav>
                                        <p:tav tm="100000">
                                          <p:val>
                                            <p:strVal val="ppt_w"/>
                                          </p:val>
                                        </p:tav>
                                      </p:tavLst>
                                    </p:anim>
                                    <p:anim calcmode="lin" valueType="num">
                                      <p:cBhvr>
                                        <p:cTn id="101" dur="500"/>
                                        <p:tgtEl>
                                          <p:spTgt spid="23"/>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02" dur="1" fill="hold">
                                          <p:stCondLst>
                                            <p:cond delay="499"/>
                                          </p:stCondLst>
                                        </p:cTn>
                                        <p:tgtEl>
                                          <p:spTgt spid="23"/>
                                        </p:tgtEl>
                                        <p:attrNameLst>
                                          <p:attrName>style.visibility</p:attrName>
                                        </p:attrNameLst>
                                      </p:cBhvr>
                                      <p:to>
                                        <p:strVal val="hidden"/>
                                      </p:to>
                                    </p:set>
                                  </p:childTnLst>
                                </p:cTn>
                              </p:par>
                              <p:par>
                                <p:cTn id="103" presetID="19" presetClass="entr" presetSubtype="5"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 calcmode="lin" valueType="num">
                                      <p:cBhvr>
                                        <p:cTn id="105" dur="500" fill="hold"/>
                                        <p:tgtEl>
                                          <p:spTgt spid="22"/>
                                        </p:tgtEl>
                                        <p:attrNameLst>
                                          <p:attrName>ppt_w</p:attrName>
                                        </p:attrNameLst>
                                      </p:cBhvr>
                                      <p:tavLst>
                                        <p:tav tm="0">
                                          <p:val>
                                            <p:strVal val="#ppt_w"/>
                                          </p:val>
                                        </p:tav>
                                        <p:tav tm="100000">
                                          <p:val>
                                            <p:strVal val="#ppt_w"/>
                                          </p:val>
                                        </p:tav>
                                      </p:tavLst>
                                    </p:anim>
                                    <p:anim calcmode="lin" valueType="num">
                                      <p:cBhvr>
                                        <p:cTn id="106" dur="500" fill="hold"/>
                                        <p:tgtEl>
                                          <p:spTgt spid="22"/>
                                        </p:tgtEl>
                                        <p:attrNameLst>
                                          <p:attrName>ppt_h</p:attrName>
                                        </p:attrNameLst>
                                      </p:cBhvr>
                                      <p:tavLst>
                                        <p:tav tm="0" fmla="#ppt_h*sin(2.5*pi*$)">
                                          <p:val>
                                            <p:fltVal val="0"/>
                                          </p:val>
                                        </p:tav>
                                        <p:tav tm="100000">
                                          <p:val>
                                            <p:fltVal val="1"/>
                                          </p:val>
                                        </p:tav>
                                      </p:tavLst>
                                    </p:anim>
                                  </p:childTnLst>
                                </p:cTn>
                              </p:par>
                            </p:childTnLst>
                          </p:cTn>
                        </p:par>
                      </p:childTnLst>
                    </p:cTn>
                  </p:par>
                  <p:par>
                    <p:cTn id="107" fill="hold">
                      <p:stCondLst>
                        <p:cond delay="indefinite"/>
                      </p:stCondLst>
                      <p:childTnLst>
                        <p:par>
                          <p:cTn id="108" fill="hold">
                            <p:stCondLst>
                              <p:cond delay="0"/>
                            </p:stCondLst>
                            <p:childTnLst>
                              <p:par>
                                <p:cTn id="109" presetID="19" presetClass="exit" presetSubtype="5" fill="hold" grpId="1" nodeType="clickEffect">
                                  <p:stCondLst>
                                    <p:cond delay="0"/>
                                  </p:stCondLst>
                                  <p:childTnLst>
                                    <p:anim calcmode="lin" valueType="num">
                                      <p:cBhvr>
                                        <p:cTn id="110" dur="500"/>
                                        <p:tgtEl>
                                          <p:spTgt spid="22"/>
                                        </p:tgtEl>
                                        <p:attrNameLst>
                                          <p:attrName>ppt_w</p:attrName>
                                        </p:attrNameLst>
                                      </p:cBhvr>
                                      <p:tavLst>
                                        <p:tav tm="0">
                                          <p:val>
                                            <p:strVal val="ppt_w"/>
                                          </p:val>
                                        </p:tav>
                                        <p:tav tm="100000">
                                          <p:val>
                                            <p:strVal val="ppt_w"/>
                                          </p:val>
                                        </p:tav>
                                      </p:tavLst>
                                    </p:anim>
                                    <p:anim calcmode="lin" valueType="num">
                                      <p:cBhvr>
                                        <p:cTn id="111" dur="500"/>
                                        <p:tgtEl>
                                          <p:spTgt spid="22"/>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12" dur="1" fill="hold">
                                          <p:stCondLst>
                                            <p:cond delay="499"/>
                                          </p:stCondLst>
                                        </p:cTn>
                                        <p:tgtEl>
                                          <p:spTgt spid="22"/>
                                        </p:tgtEl>
                                        <p:attrNameLst>
                                          <p:attrName>style.visibility</p:attrName>
                                        </p:attrNameLst>
                                      </p:cBhvr>
                                      <p:to>
                                        <p:strVal val="hidden"/>
                                      </p:to>
                                    </p:set>
                                  </p:childTnLst>
                                </p:cTn>
                              </p:par>
                              <p:par>
                                <p:cTn id="113" presetID="19" presetClass="entr" presetSubtype="5" fill="hold" grpId="0" nodeType="withEffect">
                                  <p:stCondLst>
                                    <p:cond delay="0"/>
                                  </p:stCondLst>
                                  <p:childTnLst>
                                    <p:set>
                                      <p:cBhvr>
                                        <p:cTn id="114" dur="1" fill="hold">
                                          <p:stCondLst>
                                            <p:cond delay="0"/>
                                          </p:stCondLst>
                                        </p:cTn>
                                        <p:tgtEl>
                                          <p:spTgt spid="23"/>
                                        </p:tgtEl>
                                        <p:attrNameLst>
                                          <p:attrName>style.visibility</p:attrName>
                                        </p:attrNameLst>
                                      </p:cBhvr>
                                      <p:to>
                                        <p:strVal val="visible"/>
                                      </p:to>
                                    </p:set>
                                    <p:anim calcmode="lin" valueType="num">
                                      <p:cBhvr>
                                        <p:cTn id="115" dur="500" fill="hold"/>
                                        <p:tgtEl>
                                          <p:spTgt spid="23"/>
                                        </p:tgtEl>
                                        <p:attrNameLst>
                                          <p:attrName>ppt_w</p:attrName>
                                        </p:attrNameLst>
                                      </p:cBhvr>
                                      <p:tavLst>
                                        <p:tav tm="0">
                                          <p:val>
                                            <p:strVal val="#ppt_w"/>
                                          </p:val>
                                        </p:tav>
                                        <p:tav tm="100000">
                                          <p:val>
                                            <p:strVal val="#ppt_w"/>
                                          </p:val>
                                        </p:tav>
                                      </p:tavLst>
                                    </p:anim>
                                    <p:anim calcmode="lin" valueType="num">
                                      <p:cBhvr>
                                        <p:cTn id="116" dur="500" fill="hold"/>
                                        <p:tgtEl>
                                          <p:spTgt spid="23"/>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24"/>
                  </p:tgtEl>
                </p:cond>
              </p:nextCondLst>
            </p:seq>
          </p:childTnLst>
        </p:cTn>
      </p:par>
    </p:tnLst>
    <p:bldLst>
      <p:bldP spid="13" grpId="0" animBg="1"/>
      <p:bldP spid="13" grpId="1" animBg="1"/>
      <p:bldP spid="14" grpId="0" animBg="1"/>
      <p:bldP spid="14" grpId="1" animBg="1"/>
      <p:bldP spid="16" grpId="0" animBg="1"/>
      <p:bldP spid="16" grpId="1" animBg="1"/>
      <p:bldP spid="17" grpId="0" animBg="1"/>
      <p:bldP spid="17" grpId="1" animBg="1"/>
      <p:bldP spid="19" grpId="0" animBg="1"/>
      <p:bldP spid="19" grpId="1" animBg="1"/>
      <p:bldP spid="20" grpId="0" animBg="1"/>
      <p:bldP spid="20" grpId="1" animBg="1"/>
      <p:bldP spid="22" grpId="0" animBg="1"/>
      <p:bldP spid="22" grpId="1" animBg="1"/>
      <p:bldP spid="23" grpId="0" animBg="1"/>
      <p:bldP spid="23"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dou24.ru/mkdou31/images/stories/gruppy_15/gr_znaiki/gordost/image008.pn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0" y="3657599"/>
            <a:ext cx="2486025" cy="3200401"/>
          </a:xfrm>
          <a:prstGeom prst="rect">
            <a:avLst/>
          </a:prstGeom>
          <a:noFill/>
        </p:spPr>
      </p:pic>
      <p:sp>
        <p:nvSpPr>
          <p:cNvPr id="3" name="Куб 2"/>
          <p:cNvSpPr/>
          <p:nvPr/>
        </p:nvSpPr>
        <p:spPr>
          <a:xfrm rot="433040">
            <a:off x="379918" y="242749"/>
            <a:ext cx="921660" cy="955806"/>
          </a:xfrm>
          <a:prstGeom prst="cube">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400" b="1" dirty="0" smtClean="0">
                <a:solidFill>
                  <a:prstClr val="white"/>
                </a:solidFill>
                <a:latin typeface="Comic Sans MS" pitchFamily="66" charset="0"/>
              </a:rPr>
              <a:t>2</a:t>
            </a:r>
            <a:endParaRPr lang="ru-RU" sz="4400" b="1" dirty="0">
              <a:solidFill>
                <a:prstClr val="white"/>
              </a:solidFill>
              <a:latin typeface="Comic Sans MS" pitchFamily="66" charset="0"/>
            </a:endParaRPr>
          </a:p>
        </p:txBody>
      </p:sp>
      <p:sp>
        <p:nvSpPr>
          <p:cNvPr id="4" name="Скругленный прямоугольник 3"/>
          <p:cNvSpPr/>
          <p:nvPr/>
        </p:nvSpPr>
        <p:spPr>
          <a:xfrm>
            <a:off x="1619672" y="404664"/>
            <a:ext cx="6696744" cy="1357322"/>
          </a:xfrm>
          <a:prstGeom prst="roundRect">
            <a:avLst/>
          </a:prstGeom>
          <a:solidFill>
            <a:schemeClr val="accent2">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Наука о решении уравнений</a:t>
            </a:r>
            <a:endParaRPr lang="ru-RU" sz="3200" b="1" dirty="0">
              <a:solidFill>
                <a:prstClr val="white"/>
              </a:solidFill>
              <a:latin typeface="Comic Sans MS" pitchFamily="66" charset="0"/>
              <a:cs typeface="Times New Roman" pitchFamily="18" charset="0"/>
            </a:endParaRPr>
          </a:p>
        </p:txBody>
      </p:sp>
      <p:sp>
        <p:nvSpPr>
          <p:cNvPr id="5" name="Скругленный прямоугольник 4"/>
          <p:cNvSpPr/>
          <p:nvPr/>
        </p:nvSpPr>
        <p:spPr>
          <a:xfrm>
            <a:off x="2411760" y="2374726"/>
            <a:ext cx="3960440" cy="64807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Подумай!</a:t>
            </a:r>
            <a:endParaRPr lang="ru-RU" sz="3200" b="1" dirty="0">
              <a:solidFill>
                <a:prstClr val="white"/>
              </a:solidFill>
              <a:latin typeface="Comic Sans MS" pitchFamily="66" charset="0"/>
              <a:cs typeface="Arial" pitchFamily="34" charset="0"/>
            </a:endParaRPr>
          </a:p>
        </p:txBody>
      </p:sp>
      <p:sp>
        <p:nvSpPr>
          <p:cNvPr id="6" name="Скругленный прямоугольник 5"/>
          <p:cNvSpPr/>
          <p:nvPr/>
        </p:nvSpPr>
        <p:spPr>
          <a:xfrm>
            <a:off x="2411760" y="2348880"/>
            <a:ext cx="3960440" cy="648072"/>
          </a:xfrm>
          <a:prstGeom prst="roundRect">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МАТЕМАТИКА</a:t>
            </a:r>
            <a:endParaRPr lang="ru-RU" sz="3200" b="1" dirty="0">
              <a:solidFill>
                <a:prstClr val="white"/>
              </a:solidFill>
              <a:latin typeface="Comic Sans MS" pitchFamily="66" charset="0"/>
              <a:cs typeface="Times New Roman" pitchFamily="18" charset="0"/>
            </a:endParaRPr>
          </a:p>
        </p:txBody>
      </p:sp>
      <p:sp>
        <p:nvSpPr>
          <p:cNvPr id="7" name="Скругленный прямоугольник 6"/>
          <p:cNvSpPr/>
          <p:nvPr/>
        </p:nvSpPr>
        <p:spPr>
          <a:xfrm>
            <a:off x="2411760" y="2348880"/>
            <a:ext cx="3960440"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8" name="Скругленный прямоугольник 7"/>
          <p:cNvSpPr/>
          <p:nvPr/>
        </p:nvSpPr>
        <p:spPr>
          <a:xfrm>
            <a:off x="2411760" y="4102918"/>
            <a:ext cx="3960440" cy="64807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Неверно!</a:t>
            </a:r>
            <a:endParaRPr lang="ru-RU" sz="3200" b="1" dirty="0">
              <a:solidFill>
                <a:prstClr val="white"/>
              </a:solidFill>
              <a:latin typeface="Comic Sans MS" pitchFamily="66" charset="0"/>
              <a:cs typeface="Arial" pitchFamily="34" charset="0"/>
            </a:endParaRPr>
          </a:p>
        </p:txBody>
      </p:sp>
      <p:sp>
        <p:nvSpPr>
          <p:cNvPr id="9" name="Скругленный прямоугольник 8"/>
          <p:cNvSpPr/>
          <p:nvPr/>
        </p:nvSpPr>
        <p:spPr>
          <a:xfrm>
            <a:off x="2411760" y="4077072"/>
            <a:ext cx="3960440" cy="648072"/>
          </a:xfrm>
          <a:prstGeom prst="roundRect">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ГЕОМЕТРИЯ</a:t>
            </a:r>
            <a:endParaRPr lang="ru-RU" sz="3200" b="1" dirty="0">
              <a:solidFill>
                <a:prstClr val="white"/>
              </a:solidFill>
              <a:latin typeface="Comic Sans MS" pitchFamily="66" charset="0"/>
              <a:cs typeface="Times New Roman" pitchFamily="18" charset="0"/>
            </a:endParaRPr>
          </a:p>
        </p:txBody>
      </p:sp>
      <p:sp>
        <p:nvSpPr>
          <p:cNvPr id="10" name="Скругленный прямоугольник 9"/>
          <p:cNvSpPr/>
          <p:nvPr/>
        </p:nvSpPr>
        <p:spPr>
          <a:xfrm>
            <a:off x="2411760" y="4077072"/>
            <a:ext cx="3960440"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11" name="Скругленный прямоугольник 10"/>
          <p:cNvSpPr/>
          <p:nvPr/>
        </p:nvSpPr>
        <p:spPr>
          <a:xfrm>
            <a:off x="2411760" y="3238822"/>
            <a:ext cx="3960440" cy="648072"/>
          </a:xfrm>
          <a:prstGeom prst="roundRect">
            <a:avLst/>
          </a:prstGeom>
          <a:solidFill>
            <a:schemeClr val="accent3">
              <a:lumMod val="50000"/>
            </a:schemeClr>
          </a:solidFill>
          <a:ln/>
          <a:scene3d>
            <a:camera prst="orthographicFront">
              <a:rot lat="0" lon="0" rev="0"/>
            </a:camera>
            <a:lightRig rig="threePt" dir="t">
              <a:rot lat="0" lon="0" rev="1200000"/>
            </a:lightRig>
          </a:scene3d>
          <a:sp3d extrusionH="76200">
            <a:bevelT w="63500" h="25400"/>
            <a:extrusionClr>
              <a:schemeClr val="accent3">
                <a:lumMod val="50000"/>
              </a:schemeClr>
            </a:extrusionClr>
          </a:sp3d>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Молодец!</a:t>
            </a:r>
            <a:endParaRPr lang="ru-RU" sz="3200" b="1" dirty="0">
              <a:solidFill>
                <a:prstClr val="white"/>
              </a:solidFill>
              <a:latin typeface="Comic Sans MS" pitchFamily="66" charset="0"/>
              <a:cs typeface="Arial" pitchFamily="34" charset="0"/>
            </a:endParaRPr>
          </a:p>
        </p:txBody>
      </p:sp>
      <p:sp>
        <p:nvSpPr>
          <p:cNvPr id="12" name="Скругленный прямоугольник 11"/>
          <p:cNvSpPr/>
          <p:nvPr/>
        </p:nvSpPr>
        <p:spPr>
          <a:xfrm>
            <a:off x="2411760" y="3212976"/>
            <a:ext cx="3960440" cy="648072"/>
          </a:xfrm>
          <a:prstGeom prst="roundRect">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АЛГЕБРА</a:t>
            </a:r>
            <a:endParaRPr lang="ru-RU" sz="3200" b="1" dirty="0">
              <a:solidFill>
                <a:prstClr val="white"/>
              </a:solidFill>
              <a:latin typeface="Comic Sans MS" pitchFamily="66" charset="0"/>
              <a:cs typeface="Times New Roman" pitchFamily="18" charset="0"/>
            </a:endParaRPr>
          </a:p>
        </p:txBody>
      </p:sp>
      <p:sp>
        <p:nvSpPr>
          <p:cNvPr id="13" name="Скругленный прямоугольник 12"/>
          <p:cNvSpPr/>
          <p:nvPr/>
        </p:nvSpPr>
        <p:spPr>
          <a:xfrm>
            <a:off x="2411760" y="3212976"/>
            <a:ext cx="3960440" cy="648072"/>
          </a:xfrm>
          <a:prstGeom prst="roundRect">
            <a:avLst/>
          </a:prstGeom>
          <a:solidFill>
            <a:srgbClr val="CD6B3F">
              <a:alpha val="0"/>
            </a:srgb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14" name="Скругленный прямоугольник 13"/>
          <p:cNvSpPr/>
          <p:nvPr/>
        </p:nvSpPr>
        <p:spPr>
          <a:xfrm>
            <a:off x="2411760" y="4967014"/>
            <a:ext cx="3960440" cy="64807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Подумай!</a:t>
            </a:r>
            <a:endParaRPr lang="ru-RU" sz="3200" b="1" dirty="0">
              <a:solidFill>
                <a:prstClr val="white"/>
              </a:solidFill>
              <a:latin typeface="Comic Sans MS" pitchFamily="66" charset="0"/>
              <a:cs typeface="Arial" pitchFamily="34" charset="0"/>
            </a:endParaRPr>
          </a:p>
        </p:txBody>
      </p:sp>
      <p:sp>
        <p:nvSpPr>
          <p:cNvPr id="15" name="Скругленный прямоугольник 14"/>
          <p:cNvSpPr/>
          <p:nvPr/>
        </p:nvSpPr>
        <p:spPr>
          <a:xfrm>
            <a:off x="2411760" y="4941168"/>
            <a:ext cx="3960440" cy="648072"/>
          </a:xfrm>
          <a:prstGeom prst="roundRect">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АРИФМЕТИКА</a:t>
            </a:r>
            <a:endParaRPr lang="ru-RU" sz="3200" b="1" dirty="0">
              <a:solidFill>
                <a:prstClr val="white"/>
              </a:solidFill>
              <a:latin typeface="Comic Sans MS" pitchFamily="66" charset="0"/>
              <a:cs typeface="Times New Roman" pitchFamily="18" charset="0"/>
            </a:endParaRPr>
          </a:p>
        </p:txBody>
      </p:sp>
      <p:sp>
        <p:nvSpPr>
          <p:cNvPr id="16" name="Скругленный прямоугольник 15"/>
          <p:cNvSpPr/>
          <p:nvPr/>
        </p:nvSpPr>
        <p:spPr>
          <a:xfrm>
            <a:off x="2411760" y="4941168"/>
            <a:ext cx="3960440"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pic>
        <p:nvPicPr>
          <p:cNvPr id="57346" name="Picture 2" descr="http://cook.minemshop.ru/image/1016284930.jpg"/>
          <p:cNvPicPr>
            <a:picLocks noChangeAspect="1" noChangeArrowheads="1"/>
          </p:cNvPicPr>
          <p:nvPr/>
        </p:nvPicPr>
        <p:blipFill>
          <a:blip r:embed="rId4" cstate="email"/>
          <a:srcRect/>
          <a:stretch>
            <a:fillRect/>
          </a:stretch>
        </p:blipFill>
        <p:spPr bwMode="auto">
          <a:xfrm rot="490140">
            <a:off x="6721047" y="1712761"/>
            <a:ext cx="1322020" cy="1963923"/>
          </a:xfrm>
          <a:prstGeom prst="rect">
            <a:avLst/>
          </a:prstGeom>
          <a:noFill/>
        </p:spPr>
      </p:pic>
      <p:sp>
        <p:nvSpPr>
          <p:cNvPr id="57348" name="AutoShape 4" descr="http://www.cilasutab.phpnet.us/pics-slovo.ws/urok/algebra/09/002/cover_big.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pPr eaLnBrk="1" fontAlgn="auto" hangingPunct="1">
              <a:spcBef>
                <a:spcPts val="0"/>
              </a:spcBef>
              <a:spcAft>
                <a:spcPts val="0"/>
              </a:spcAft>
            </a:pPr>
            <a:endParaRPr lang="ru-RU">
              <a:solidFill>
                <a:prstClr val="black"/>
              </a:solidFill>
              <a:latin typeface="Calibri"/>
            </a:endParaRPr>
          </a:p>
        </p:txBody>
      </p:sp>
      <p:sp>
        <p:nvSpPr>
          <p:cNvPr id="57350" name="AutoShape 6" descr="http://www.cilasutab.phpnet.us/pics-slovo.ws/urok/algebra/09/002/cover_big.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pPr eaLnBrk="1" fontAlgn="auto" hangingPunct="1">
              <a:spcBef>
                <a:spcPts val="0"/>
              </a:spcBef>
              <a:spcAft>
                <a:spcPts val="0"/>
              </a:spcAft>
            </a:pPr>
            <a:endParaRPr lang="ru-RU">
              <a:solidFill>
                <a:prstClr val="black"/>
              </a:solidFill>
              <a:latin typeface="Calibri"/>
            </a:endParaRPr>
          </a:p>
        </p:txBody>
      </p:sp>
      <p:sp>
        <p:nvSpPr>
          <p:cNvPr id="57352" name="AutoShape 8" descr="http://www.cilasutab.phpnet.us/pics-slovo.ws/urok/algebra/09/002/cover_big.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pPr eaLnBrk="1" fontAlgn="auto" hangingPunct="1">
              <a:spcBef>
                <a:spcPts val="0"/>
              </a:spcBef>
              <a:spcAft>
                <a:spcPts val="0"/>
              </a:spcAft>
            </a:pPr>
            <a:endParaRPr lang="ru-RU">
              <a:solidFill>
                <a:prstClr val="black"/>
              </a:solidFill>
              <a:latin typeface="Calibri"/>
            </a:endParaRPr>
          </a:p>
        </p:txBody>
      </p:sp>
      <p:sp>
        <p:nvSpPr>
          <p:cNvPr id="57354" name="AutoShape 10" descr="http://www.cilasutab.phpnet.us/pics-slovo.ws/urok/algebra/09/002/cover_big.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pPr eaLnBrk="1" fontAlgn="auto" hangingPunct="1">
              <a:spcBef>
                <a:spcPts val="0"/>
              </a:spcBef>
              <a:spcAft>
                <a:spcPts val="0"/>
              </a:spcAft>
            </a:pPr>
            <a:endParaRPr lang="ru-RU">
              <a:solidFill>
                <a:prstClr val="black"/>
              </a:solidFill>
              <a:latin typeface="Calibri"/>
            </a:endParaRPr>
          </a:p>
        </p:txBody>
      </p:sp>
      <p:pic>
        <p:nvPicPr>
          <p:cNvPr id="57356" name="Picture 12" descr="http://89.img.avito.st/1280x960/1792296889.jpg"/>
          <p:cNvPicPr>
            <a:picLocks noChangeAspect="1" noChangeArrowheads="1"/>
          </p:cNvPicPr>
          <p:nvPr/>
        </p:nvPicPr>
        <p:blipFill>
          <a:blip r:embed="rId5" cstate="email"/>
          <a:srcRect/>
          <a:stretch>
            <a:fillRect/>
          </a:stretch>
        </p:blipFill>
        <p:spPr bwMode="auto">
          <a:xfrm rot="21185652">
            <a:off x="7492129" y="2563788"/>
            <a:ext cx="1296144" cy="1938159"/>
          </a:xfrm>
          <a:prstGeom prst="rect">
            <a:avLst/>
          </a:prstGeom>
          <a:noFill/>
        </p:spPr>
      </p:pic>
      <p:pic>
        <p:nvPicPr>
          <p:cNvPr id="57358" name="Picture 14" descr="http://www.bookriver.ru/img/covers/271918.jpg"/>
          <p:cNvPicPr>
            <a:picLocks noChangeAspect="1" noChangeArrowheads="1"/>
          </p:cNvPicPr>
          <p:nvPr/>
        </p:nvPicPr>
        <p:blipFill>
          <a:blip r:embed="rId6" cstate="email"/>
          <a:srcRect/>
          <a:stretch>
            <a:fillRect/>
          </a:stretch>
        </p:blipFill>
        <p:spPr bwMode="auto">
          <a:xfrm>
            <a:off x="6732240" y="3501008"/>
            <a:ext cx="1296144" cy="1944216"/>
          </a:xfrm>
          <a:prstGeom prst="rect">
            <a:avLst/>
          </a:prstGeom>
          <a:noFill/>
        </p:spPr>
      </p:pic>
      <p:pic>
        <p:nvPicPr>
          <p:cNvPr id="57360" name="Picture 16" descr="http://img.yakaboo.ua/media/catalog/product/cache/1/image/5eaba60491707cc7337f46f1a522ebe1/f/i/file_178.jpg"/>
          <p:cNvPicPr>
            <a:picLocks noChangeAspect="1" noChangeArrowheads="1"/>
          </p:cNvPicPr>
          <p:nvPr/>
        </p:nvPicPr>
        <p:blipFill>
          <a:blip r:embed="rId7" cstate="email"/>
          <a:srcRect/>
          <a:stretch>
            <a:fillRect/>
          </a:stretch>
        </p:blipFill>
        <p:spPr bwMode="auto">
          <a:xfrm>
            <a:off x="7380312" y="4509120"/>
            <a:ext cx="1298293" cy="2016224"/>
          </a:xfrm>
          <a:prstGeom prst="rect">
            <a:avLst/>
          </a:prstGeom>
          <a:noFill/>
        </p:spPr>
      </p:pic>
      <p:sp>
        <p:nvSpPr>
          <p:cNvPr id="25" name="Куб 24">
            <a:hlinkClick r:id="" action="ppaction://hlinkshowjump?jump=nextslide"/>
          </p:cNvPr>
          <p:cNvSpPr/>
          <p:nvPr/>
        </p:nvSpPr>
        <p:spPr>
          <a:xfrm>
            <a:off x="3995936" y="5805264"/>
            <a:ext cx="921660" cy="936104"/>
          </a:xfrm>
          <a:prstGeom prst="cube">
            <a:avLst/>
          </a:prstGeom>
          <a:solidFill>
            <a:srgbClr val="B8454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3600" b="1" dirty="0" smtClean="0">
                <a:solidFill>
                  <a:prstClr val="white"/>
                </a:solidFill>
                <a:latin typeface="Comic Sans MS" pitchFamily="66" charset="0"/>
              </a:rPr>
              <a:t>»</a:t>
            </a:r>
            <a:endParaRPr lang="ru-RU" sz="3600" b="1" dirty="0">
              <a:solidFill>
                <a:prstClr val="white"/>
              </a:solidFill>
              <a:latin typeface="Comic Sans MS" pitchFamily="66" charset="0"/>
            </a:endParaRPr>
          </a:p>
        </p:txBody>
      </p:sp>
    </p:spTree>
    <p:extLst>
      <p:ext uri="{BB962C8B-B14F-4D97-AF65-F5344CB8AC3E}">
        <p14:creationId xmlns:p14="http://schemas.microsoft.com/office/powerpoint/2010/main" val="1535597912"/>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grpId="1" nodeType="clickEffect">
                                  <p:stCondLst>
                                    <p:cond delay="0"/>
                                  </p:stCondLst>
                                  <p:childTnLst>
                                    <p:anim calcmode="lin" valueType="num">
                                      <p:cBhvr>
                                        <p:cTn id="6" dur="500"/>
                                        <p:tgtEl>
                                          <p:spTgt spid="6"/>
                                        </p:tgtEl>
                                        <p:attrNameLst>
                                          <p:attrName>ppt_w</p:attrName>
                                        </p:attrNameLst>
                                      </p:cBhvr>
                                      <p:tavLst>
                                        <p:tav tm="0">
                                          <p:val>
                                            <p:strVal val="ppt_w"/>
                                          </p:val>
                                        </p:tav>
                                        <p:tav tm="100000">
                                          <p:val>
                                            <p:strVal val="ppt_w"/>
                                          </p:val>
                                        </p:tav>
                                      </p:tavLst>
                                    </p:anim>
                                    <p:anim calcmode="lin" valueType="num">
                                      <p:cBhvr>
                                        <p:cTn id="7" dur="500"/>
                                        <p:tgtEl>
                                          <p:spTgt spid="6"/>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6"/>
                                        </p:tgtEl>
                                        <p:attrNameLst>
                                          <p:attrName>style.visibility</p:attrName>
                                        </p:attrNameLst>
                                      </p:cBhvr>
                                      <p:to>
                                        <p:strVal val="hidden"/>
                                      </p:to>
                                    </p:set>
                                  </p:childTnLst>
                                </p:cTn>
                              </p:par>
                              <p:par>
                                <p:cTn id="9" presetID="19" presetClass="entr" presetSubtype="5"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strVal val="#ppt_w"/>
                                          </p:val>
                                        </p:tav>
                                        <p:tav tm="100000">
                                          <p:val>
                                            <p:strVal val="#ppt_w"/>
                                          </p:val>
                                        </p:tav>
                                      </p:tavLst>
                                    </p:anim>
                                    <p:anim calcmode="lin" valueType="num">
                                      <p:cBhvr>
                                        <p:cTn id="12" dur="5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19" presetClass="exit" presetSubtype="5" fill="hold" grpId="1" nodeType="clickEffect">
                                  <p:stCondLst>
                                    <p:cond delay="0"/>
                                  </p:stCondLst>
                                  <p:childTnLst>
                                    <p:anim calcmode="lin" valueType="num">
                                      <p:cBhvr>
                                        <p:cTn id="16" dur="500"/>
                                        <p:tgtEl>
                                          <p:spTgt spid="5"/>
                                        </p:tgtEl>
                                        <p:attrNameLst>
                                          <p:attrName>ppt_w</p:attrName>
                                        </p:attrNameLst>
                                      </p:cBhvr>
                                      <p:tavLst>
                                        <p:tav tm="0">
                                          <p:val>
                                            <p:strVal val="ppt_w"/>
                                          </p:val>
                                        </p:tav>
                                        <p:tav tm="100000">
                                          <p:val>
                                            <p:strVal val="ppt_w"/>
                                          </p:val>
                                        </p:tav>
                                      </p:tavLst>
                                    </p:anim>
                                    <p:anim calcmode="lin" valueType="num">
                                      <p:cBhvr>
                                        <p:cTn id="17" dur="500"/>
                                        <p:tgtEl>
                                          <p:spTgt spid="5"/>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8" dur="1" fill="hold">
                                          <p:stCondLst>
                                            <p:cond delay="499"/>
                                          </p:stCondLst>
                                        </p:cTn>
                                        <p:tgtEl>
                                          <p:spTgt spid="5"/>
                                        </p:tgtEl>
                                        <p:attrNameLst>
                                          <p:attrName>style.visibility</p:attrName>
                                        </p:attrNameLst>
                                      </p:cBhvr>
                                      <p:to>
                                        <p:strVal val="hidden"/>
                                      </p:to>
                                    </p:set>
                                  </p:childTnLst>
                                </p:cTn>
                              </p:par>
                              <p:par>
                                <p:cTn id="19" presetID="19" presetClass="entr" presetSubtype="5"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strVal val="#ppt_w"/>
                                          </p:val>
                                        </p:tav>
                                        <p:tav tm="100000">
                                          <p:val>
                                            <p:strVal val="#ppt_w"/>
                                          </p:val>
                                        </p:tav>
                                      </p:tavLst>
                                    </p:anim>
                                    <p:anim calcmode="lin" valueType="num">
                                      <p:cBhvr>
                                        <p:cTn id="22" dur="500" fill="hold"/>
                                        <p:tgtEl>
                                          <p:spTgt spid="6"/>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7"/>
                  </p:tgtEl>
                </p:cond>
              </p:nextCondLst>
            </p:seq>
            <p:seq concurrent="1" nextAc="seek">
              <p:cTn id="23" restart="whenNotActive" fill="hold" evtFilter="cancelBubble" nodeType="interactiveSeq">
                <p:stCondLst>
                  <p:cond evt="onClick" delay="0">
                    <p:tgtEl>
                      <p:spTgt spid="10"/>
                    </p:tgtEl>
                  </p:cond>
                </p:stCondLst>
                <p:endSync evt="end" delay="0">
                  <p:rtn val="all"/>
                </p:endSync>
                <p:childTnLst>
                  <p:par>
                    <p:cTn id="24" fill="hold">
                      <p:stCondLst>
                        <p:cond delay="0"/>
                      </p:stCondLst>
                      <p:childTnLst>
                        <p:par>
                          <p:cTn id="25" fill="hold">
                            <p:stCondLst>
                              <p:cond delay="0"/>
                            </p:stCondLst>
                            <p:childTnLst>
                              <p:par>
                                <p:cTn id="26" presetID="19" presetClass="exit" presetSubtype="5" fill="hold" grpId="1" nodeType="clickEffect">
                                  <p:stCondLst>
                                    <p:cond delay="0"/>
                                  </p:stCondLst>
                                  <p:childTnLst>
                                    <p:anim calcmode="lin" valueType="num">
                                      <p:cBhvr>
                                        <p:cTn id="27" dur="500"/>
                                        <p:tgtEl>
                                          <p:spTgt spid="9"/>
                                        </p:tgtEl>
                                        <p:attrNameLst>
                                          <p:attrName>ppt_w</p:attrName>
                                        </p:attrNameLst>
                                      </p:cBhvr>
                                      <p:tavLst>
                                        <p:tav tm="0">
                                          <p:val>
                                            <p:strVal val="ppt_w"/>
                                          </p:val>
                                        </p:tav>
                                        <p:tav tm="100000">
                                          <p:val>
                                            <p:strVal val="ppt_w"/>
                                          </p:val>
                                        </p:tav>
                                      </p:tavLst>
                                    </p:anim>
                                    <p:anim calcmode="lin" valueType="num">
                                      <p:cBhvr>
                                        <p:cTn id="28" dur="500"/>
                                        <p:tgtEl>
                                          <p:spTgt spid="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9" dur="1" fill="hold">
                                          <p:stCondLst>
                                            <p:cond delay="499"/>
                                          </p:stCondLst>
                                        </p:cTn>
                                        <p:tgtEl>
                                          <p:spTgt spid="9"/>
                                        </p:tgtEl>
                                        <p:attrNameLst>
                                          <p:attrName>style.visibility</p:attrName>
                                        </p:attrNameLst>
                                      </p:cBhvr>
                                      <p:to>
                                        <p:strVal val="hidden"/>
                                      </p:to>
                                    </p:set>
                                  </p:childTnLst>
                                </p:cTn>
                              </p:par>
                              <p:par>
                                <p:cTn id="30" presetID="19" presetClass="entr" presetSubtype="5"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strVal val="#ppt_w"/>
                                          </p:val>
                                        </p:tav>
                                        <p:tav tm="100000">
                                          <p:val>
                                            <p:strVal val="#ppt_w"/>
                                          </p:val>
                                        </p:tav>
                                      </p:tavLst>
                                    </p:anim>
                                    <p:anim calcmode="lin" valueType="num">
                                      <p:cBhvr>
                                        <p:cTn id="33" dur="500" fill="hold"/>
                                        <p:tgtEl>
                                          <p:spTgt spid="8"/>
                                        </p:tgtEl>
                                        <p:attrNameLst>
                                          <p:attrName>ppt_h</p:attrName>
                                        </p:attrNameLst>
                                      </p:cBhvr>
                                      <p:tavLst>
                                        <p:tav tm="0" fmla="#ppt_h*sin(2.5*pi*$)">
                                          <p:val>
                                            <p:fltVal val="0"/>
                                          </p:val>
                                        </p:tav>
                                        <p:tav tm="100000">
                                          <p:val>
                                            <p:fltVal val="1"/>
                                          </p:val>
                                        </p:tav>
                                      </p:tavLst>
                                    </p:anim>
                                  </p:childTnLst>
                                </p:cTn>
                              </p:par>
                            </p:childTnLst>
                          </p:cTn>
                        </p:par>
                      </p:childTnLst>
                    </p:cTn>
                  </p:par>
                  <p:par>
                    <p:cTn id="34" fill="hold">
                      <p:stCondLst>
                        <p:cond delay="indefinite"/>
                      </p:stCondLst>
                      <p:childTnLst>
                        <p:par>
                          <p:cTn id="35" fill="hold">
                            <p:stCondLst>
                              <p:cond delay="0"/>
                            </p:stCondLst>
                            <p:childTnLst>
                              <p:par>
                                <p:cTn id="36" presetID="19" presetClass="exit" presetSubtype="5" fill="hold" grpId="1" nodeType="clickEffect">
                                  <p:stCondLst>
                                    <p:cond delay="0"/>
                                  </p:stCondLst>
                                  <p:childTnLst>
                                    <p:anim calcmode="lin" valueType="num">
                                      <p:cBhvr>
                                        <p:cTn id="37" dur="500"/>
                                        <p:tgtEl>
                                          <p:spTgt spid="8"/>
                                        </p:tgtEl>
                                        <p:attrNameLst>
                                          <p:attrName>ppt_w</p:attrName>
                                        </p:attrNameLst>
                                      </p:cBhvr>
                                      <p:tavLst>
                                        <p:tav tm="0">
                                          <p:val>
                                            <p:strVal val="ppt_w"/>
                                          </p:val>
                                        </p:tav>
                                        <p:tav tm="100000">
                                          <p:val>
                                            <p:strVal val="ppt_w"/>
                                          </p:val>
                                        </p:tav>
                                      </p:tavLst>
                                    </p:anim>
                                    <p:anim calcmode="lin" valueType="num">
                                      <p:cBhvr>
                                        <p:cTn id="38" dur="500"/>
                                        <p:tgtEl>
                                          <p:spTgt spid="8"/>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9" dur="1" fill="hold">
                                          <p:stCondLst>
                                            <p:cond delay="499"/>
                                          </p:stCondLst>
                                        </p:cTn>
                                        <p:tgtEl>
                                          <p:spTgt spid="8"/>
                                        </p:tgtEl>
                                        <p:attrNameLst>
                                          <p:attrName>style.visibility</p:attrName>
                                        </p:attrNameLst>
                                      </p:cBhvr>
                                      <p:to>
                                        <p:strVal val="hidden"/>
                                      </p:to>
                                    </p:set>
                                  </p:childTnLst>
                                </p:cTn>
                              </p:par>
                              <p:par>
                                <p:cTn id="40" presetID="19" presetClass="entr" presetSubtype="5"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strVal val="#ppt_w"/>
                                          </p:val>
                                        </p:tav>
                                        <p:tav tm="100000">
                                          <p:val>
                                            <p:strVal val="#ppt_w"/>
                                          </p:val>
                                        </p:tav>
                                      </p:tavLst>
                                    </p:anim>
                                    <p:anim calcmode="lin" valueType="num">
                                      <p:cBhvr>
                                        <p:cTn id="43" dur="500" fill="hold"/>
                                        <p:tgtEl>
                                          <p:spTgt spid="9"/>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0"/>
                  </p:tgtEl>
                </p:cond>
              </p:nextCondLst>
            </p:seq>
            <p:seq concurrent="1" nextAc="seek">
              <p:cTn id="44" restart="whenNotActive" fill="hold" evtFilter="cancelBubble" nodeType="interactiveSeq">
                <p:stCondLst>
                  <p:cond evt="onClick" delay="0">
                    <p:tgtEl>
                      <p:spTgt spid="13"/>
                    </p:tgtEl>
                  </p:cond>
                </p:stCondLst>
                <p:endSync evt="end" delay="0">
                  <p:rtn val="all"/>
                </p:endSync>
                <p:childTnLst>
                  <p:par>
                    <p:cTn id="45" fill="hold">
                      <p:stCondLst>
                        <p:cond delay="0"/>
                      </p:stCondLst>
                      <p:childTnLst>
                        <p:par>
                          <p:cTn id="46" fill="hold">
                            <p:stCondLst>
                              <p:cond delay="0"/>
                            </p:stCondLst>
                            <p:childTnLst>
                              <p:par>
                                <p:cTn id="47" presetID="19" presetClass="exit" presetSubtype="5" fill="hold" grpId="1" nodeType="clickEffect">
                                  <p:stCondLst>
                                    <p:cond delay="0"/>
                                  </p:stCondLst>
                                  <p:childTnLst>
                                    <p:anim calcmode="lin" valueType="num">
                                      <p:cBhvr>
                                        <p:cTn id="48" dur="500"/>
                                        <p:tgtEl>
                                          <p:spTgt spid="12"/>
                                        </p:tgtEl>
                                        <p:attrNameLst>
                                          <p:attrName>ppt_w</p:attrName>
                                        </p:attrNameLst>
                                      </p:cBhvr>
                                      <p:tavLst>
                                        <p:tav tm="0">
                                          <p:val>
                                            <p:strVal val="ppt_w"/>
                                          </p:val>
                                        </p:tav>
                                        <p:tav tm="100000">
                                          <p:val>
                                            <p:strVal val="ppt_w"/>
                                          </p:val>
                                        </p:tav>
                                      </p:tavLst>
                                    </p:anim>
                                    <p:anim calcmode="lin" valueType="num">
                                      <p:cBhvr>
                                        <p:cTn id="49" dur="500"/>
                                        <p:tgtEl>
                                          <p:spTgt spid="12"/>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50" dur="1" fill="hold">
                                          <p:stCondLst>
                                            <p:cond delay="499"/>
                                          </p:stCondLst>
                                        </p:cTn>
                                        <p:tgtEl>
                                          <p:spTgt spid="12"/>
                                        </p:tgtEl>
                                        <p:attrNameLst>
                                          <p:attrName>style.visibility</p:attrName>
                                        </p:attrNameLst>
                                      </p:cBhvr>
                                      <p:to>
                                        <p:strVal val="hidden"/>
                                      </p:to>
                                    </p:set>
                                  </p:childTnLst>
                                </p:cTn>
                              </p:par>
                              <p:par>
                                <p:cTn id="51" presetID="19" presetClass="entr" presetSubtype="5"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strVal val="#ppt_w"/>
                                          </p:val>
                                        </p:tav>
                                        <p:tav tm="100000">
                                          <p:val>
                                            <p:strVal val="#ppt_w"/>
                                          </p:val>
                                        </p:tav>
                                      </p:tavLst>
                                    </p:anim>
                                    <p:anim calcmode="lin" valueType="num">
                                      <p:cBhvr>
                                        <p:cTn id="54" dur="500" fill="hold"/>
                                        <p:tgtEl>
                                          <p:spTgt spid="11"/>
                                        </p:tgtEl>
                                        <p:attrNameLst>
                                          <p:attrName>ppt_h</p:attrName>
                                        </p:attrNameLst>
                                      </p:cBhvr>
                                      <p:tavLst>
                                        <p:tav tm="0" fmla="#ppt_h*sin(2.5*pi*$)">
                                          <p:val>
                                            <p:fltVal val="0"/>
                                          </p:val>
                                        </p:tav>
                                        <p:tav tm="100000">
                                          <p:val>
                                            <p:fltVal val="1"/>
                                          </p:val>
                                        </p:tav>
                                      </p:tavLst>
                                    </p:anim>
                                  </p:childTnLst>
                                </p:cTn>
                              </p:par>
                            </p:childTnLst>
                          </p:cTn>
                        </p:par>
                      </p:childTnLst>
                    </p:cTn>
                  </p:par>
                  <p:par>
                    <p:cTn id="55" fill="hold">
                      <p:stCondLst>
                        <p:cond delay="indefinite"/>
                      </p:stCondLst>
                      <p:childTnLst>
                        <p:par>
                          <p:cTn id="56" fill="hold">
                            <p:stCondLst>
                              <p:cond delay="0"/>
                            </p:stCondLst>
                            <p:childTnLst>
                              <p:par>
                                <p:cTn id="57" presetID="19" presetClass="exit" presetSubtype="5" fill="hold" grpId="1" nodeType="clickEffect">
                                  <p:stCondLst>
                                    <p:cond delay="0"/>
                                  </p:stCondLst>
                                  <p:childTnLst>
                                    <p:anim calcmode="lin" valueType="num">
                                      <p:cBhvr>
                                        <p:cTn id="58" dur="500"/>
                                        <p:tgtEl>
                                          <p:spTgt spid="11"/>
                                        </p:tgtEl>
                                        <p:attrNameLst>
                                          <p:attrName>ppt_w</p:attrName>
                                        </p:attrNameLst>
                                      </p:cBhvr>
                                      <p:tavLst>
                                        <p:tav tm="0">
                                          <p:val>
                                            <p:strVal val="ppt_w"/>
                                          </p:val>
                                        </p:tav>
                                        <p:tav tm="100000">
                                          <p:val>
                                            <p:strVal val="ppt_w"/>
                                          </p:val>
                                        </p:tav>
                                      </p:tavLst>
                                    </p:anim>
                                    <p:anim calcmode="lin" valueType="num">
                                      <p:cBhvr>
                                        <p:cTn id="59" dur="500"/>
                                        <p:tgtEl>
                                          <p:spTgt spid="11"/>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60" dur="1" fill="hold">
                                          <p:stCondLst>
                                            <p:cond delay="499"/>
                                          </p:stCondLst>
                                        </p:cTn>
                                        <p:tgtEl>
                                          <p:spTgt spid="11"/>
                                        </p:tgtEl>
                                        <p:attrNameLst>
                                          <p:attrName>style.visibility</p:attrName>
                                        </p:attrNameLst>
                                      </p:cBhvr>
                                      <p:to>
                                        <p:strVal val="hidden"/>
                                      </p:to>
                                    </p:set>
                                  </p:childTnLst>
                                </p:cTn>
                              </p:par>
                              <p:par>
                                <p:cTn id="61" presetID="19" presetClass="entr" presetSubtype="5"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ppt_w</p:attrName>
                                        </p:attrNameLst>
                                      </p:cBhvr>
                                      <p:tavLst>
                                        <p:tav tm="0">
                                          <p:val>
                                            <p:strVal val="#ppt_w"/>
                                          </p:val>
                                        </p:tav>
                                        <p:tav tm="100000">
                                          <p:val>
                                            <p:strVal val="#ppt_w"/>
                                          </p:val>
                                        </p:tav>
                                      </p:tavLst>
                                    </p:anim>
                                    <p:anim calcmode="lin" valueType="num">
                                      <p:cBhvr>
                                        <p:cTn id="64" dur="500" fill="hold"/>
                                        <p:tgtEl>
                                          <p:spTgt spid="12"/>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3"/>
                  </p:tgtEl>
                </p:cond>
              </p:nextCondLst>
            </p:seq>
            <p:seq concurrent="1" nextAc="seek">
              <p:cTn id="65" restart="whenNotActive" fill="hold" evtFilter="cancelBubble" nodeType="interactiveSeq">
                <p:stCondLst>
                  <p:cond evt="onClick" delay="0">
                    <p:tgtEl>
                      <p:spTgt spid="16"/>
                    </p:tgtEl>
                  </p:cond>
                </p:stCondLst>
                <p:endSync evt="end" delay="0">
                  <p:rtn val="all"/>
                </p:endSync>
                <p:childTnLst>
                  <p:par>
                    <p:cTn id="66" fill="hold">
                      <p:stCondLst>
                        <p:cond delay="0"/>
                      </p:stCondLst>
                      <p:childTnLst>
                        <p:par>
                          <p:cTn id="67" fill="hold">
                            <p:stCondLst>
                              <p:cond delay="0"/>
                            </p:stCondLst>
                            <p:childTnLst>
                              <p:par>
                                <p:cTn id="68" presetID="19" presetClass="exit" presetSubtype="5" fill="hold" grpId="1" nodeType="clickEffect">
                                  <p:stCondLst>
                                    <p:cond delay="0"/>
                                  </p:stCondLst>
                                  <p:childTnLst>
                                    <p:anim calcmode="lin" valueType="num">
                                      <p:cBhvr>
                                        <p:cTn id="69" dur="500"/>
                                        <p:tgtEl>
                                          <p:spTgt spid="15"/>
                                        </p:tgtEl>
                                        <p:attrNameLst>
                                          <p:attrName>ppt_w</p:attrName>
                                        </p:attrNameLst>
                                      </p:cBhvr>
                                      <p:tavLst>
                                        <p:tav tm="0">
                                          <p:val>
                                            <p:strVal val="ppt_w"/>
                                          </p:val>
                                        </p:tav>
                                        <p:tav tm="100000">
                                          <p:val>
                                            <p:strVal val="ppt_w"/>
                                          </p:val>
                                        </p:tav>
                                      </p:tavLst>
                                    </p:anim>
                                    <p:anim calcmode="lin" valueType="num">
                                      <p:cBhvr>
                                        <p:cTn id="70" dur="500"/>
                                        <p:tgtEl>
                                          <p:spTgt spid="15"/>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71" dur="1" fill="hold">
                                          <p:stCondLst>
                                            <p:cond delay="499"/>
                                          </p:stCondLst>
                                        </p:cTn>
                                        <p:tgtEl>
                                          <p:spTgt spid="15"/>
                                        </p:tgtEl>
                                        <p:attrNameLst>
                                          <p:attrName>style.visibility</p:attrName>
                                        </p:attrNameLst>
                                      </p:cBhvr>
                                      <p:to>
                                        <p:strVal val="hidden"/>
                                      </p:to>
                                    </p:set>
                                  </p:childTnLst>
                                </p:cTn>
                              </p:par>
                              <p:par>
                                <p:cTn id="72" presetID="19" presetClass="entr" presetSubtype="5" fill="hold" grpId="0" nodeType="with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p:cTn id="74" dur="500" fill="hold"/>
                                        <p:tgtEl>
                                          <p:spTgt spid="14"/>
                                        </p:tgtEl>
                                        <p:attrNameLst>
                                          <p:attrName>ppt_w</p:attrName>
                                        </p:attrNameLst>
                                      </p:cBhvr>
                                      <p:tavLst>
                                        <p:tav tm="0">
                                          <p:val>
                                            <p:strVal val="#ppt_w"/>
                                          </p:val>
                                        </p:tav>
                                        <p:tav tm="100000">
                                          <p:val>
                                            <p:strVal val="#ppt_w"/>
                                          </p:val>
                                        </p:tav>
                                      </p:tavLst>
                                    </p:anim>
                                    <p:anim calcmode="lin" valueType="num">
                                      <p:cBhvr>
                                        <p:cTn id="75" dur="500" fill="hold"/>
                                        <p:tgtEl>
                                          <p:spTgt spid="14"/>
                                        </p:tgtEl>
                                        <p:attrNameLst>
                                          <p:attrName>ppt_h</p:attrName>
                                        </p:attrNameLst>
                                      </p:cBhvr>
                                      <p:tavLst>
                                        <p:tav tm="0" fmla="#ppt_h*sin(2.5*pi*$)">
                                          <p:val>
                                            <p:fltVal val="0"/>
                                          </p:val>
                                        </p:tav>
                                        <p:tav tm="100000">
                                          <p:val>
                                            <p:fltVal val="1"/>
                                          </p:val>
                                        </p:tav>
                                      </p:tavLst>
                                    </p:anim>
                                  </p:childTnLst>
                                </p:cTn>
                              </p:par>
                            </p:childTnLst>
                          </p:cTn>
                        </p:par>
                      </p:childTnLst>
                    </p:cTn>
                  </p:par>
                  <p:par>
                    <p:cTn id="76" fill="hold">
                      <p:stCondLst>
                        <p:cond delay="indefinite"/>
                      </p:stCondLst>
                      <p:childTnLst>
                        <p:par>
                          <p:cTn id="77" fill="hold">
                            <p:stCondLst>
                              <p:cond delay="0"/>
                            </p:stCondLst>
                            <p:childTnLst>
                              <p:par>
                                <p:cTn id="78" presetID="19" presetClass="exit" presetSubtype="5" fill="hold" grpId="1" nodeType="clickEffect">
                                  <p:stCondLst>
                                    <p:cond delay="0"/>
                                  </p:stCondLst>
                                  <p:childTnLst>
                                    <p:anim calcmode="lin" valueType="num">
                                      <p:cBhvr>
                                        <p:cTn id="79" dur="500"/>
                                        <p:tgtEl>
                                          <p:spTgt spid="14"/>
                                        </p:tgtEl>
                                        <p:attrNameLst>
                                          <p:attrName>ppt_w</p:attrName>
                                        </p:attrNameLst>
                                      </p:cBhvr>
                                      <p:tavLst>
                                        <p:tav tm="0">
                                          <p:val>
                                            <p:strVal val="ppt_w"/>
                                          </p:val>
                                        </p:tav>
                                        <p:tav tm="100000">
                                          <p:val>
                                            <p:strVal val="ppt_w"/>
                                          </p:val>
                                        </p:tav>
                                      </p:tavLst>
                                    </p:anim>
                                    <p:anim calcmode="lin" valueType="num">
                                      <p:cBhvr>
                                        <p:cTn id="80" dur="500"/>
                                        <p:tgtEl>
                                          <p:spTgt spid="14"/>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1" dur="1" fill="hold">
                                          <p:stCondLst>
                                            <p:cond delay="499"/>
                                          </p:stCondLst>
                                        </p:cTn>
                                        <p:tgtEl>
                                          <p:spTgt spid="14"/>
                                        </p:tgtEl>
                                        <p:attrNameLst>
                                          <p:attrName>style.visibility</p:attrName>
                                        </p:attrNameLst>
                                      </p:cBhvr>
                                      <p:to>
                                        <p:strVal val="hidden"/>
                                      </p:to>
                                    </p:set>
                                  </p:childTnLst>
                                </p:cTn>
                              </p:par>
                              <p:par>
                                <p:cTn id="82" presetID="19" presetClass="entr" presetSubtype="5" fill="hold" grpId="0" nodeType="withEffect">
                                  <p:stCondLst>
                                    <p:cond delay="0"/>
                                  </p:stCondLst>
                                  <p:childTnLst>
                                    <p:set>
                                      <p:cBhvr>
                                        <p:cTn id="83" dur="1" fill="hold">
                                          <p:stCondLst>
                                            <p:cond delay="0"/>
                                          </p:stCondLst>
                                        </p:cTn>
                                        <p:tgtEl>
                                          <p:spTgt spid="15"/>
                                        </p:tgtEl>
                                        <p:attrNameLst>
                                          <p:attrName>style.visibility</p:attrName>
                                        </p:attrNameLst>
                                      </p:cBhvr>
                                      <p:to>
                                        <p:strVal val="visible"/>
                                      </p:to>
                                    </p:set>
                                    <p:anim calcmode="lin" valueType="num">
                                      <p:cBhvr>
                                        <p:cTn id="84" dur="500" fill="hold"/>
                                        <p:tgtEl>
                                          <p:spTgt spid="15"/>
                                        </p:tgtEl>
                                        <p:attrNameLst>
                                          <p:attrName>ppt_w</p:attrName>
                                        </p:attrNameLst>
                                      </p:cBhvr>
                                      <p:tavLst>
                                        <p:tav tm="0">
                                          <p:val>
                                            <p:strVal val="#ppt_w"/>
                                          </p:val>
                                        </p:tav>
                                        <p:tav tm="100000">
                                          <p:val>
                                            <p:strVal val="#ppt_w"/>
                                          </p:val>
                                        </p:tav>
                                      </p:tavLst>
                                    </p:anim>
                                    <p:anim calcmode="lin" valueType="num">
                                      <p:cBhvr>
                                        <p:cTn id="85" dur="500" fill="hold"/>
                                        <p:tgtEl>
                                          <p:spTgt spid="15"/>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6"/>
                  </p:tgtEl>
                </p:cond>
              </p:nextCondLst>
            </p:seq>
          </p:childTnLst>
        </p:cTn>
      </p:par>
    </p:tnLst>
    <p:bldLst>
      <p:bldP spid="5" grpId="0" animBg="1"/>
      <p:bldP spid="5" grpId="1" animBg="1"/>
      <p:bldP spid="6" grpId="0" animBg="1"/>
      <p:bldP spid="6" grpId="1" animBg="1"/>
      <p:bldP spid="8" grpId="0" animBg="1"/>
      <p:bldP spid="8" grpId="1" animBg="1"/>
      <p:bldP spid="9" grpId="0" animBg="1"/>
      <p:bldP spid="9" grpId="1" animBg="1"/>
      <p:bldP spid="11" grpId="0" animBg="1"/>
      <p:bldP spid="11" grpId="1" animBg="1"/>
      <p:bldP spid="12" grpId="0" animBg="1"/>
      <p:bldP spid="12" grpId="1" animBg="1"/>
      <p:bldP spid="14" grpId="0" animBg="1"/>
      <p:bldP spid="14" grpId="1" animBg="1"/>
      <p:bldP spid="15" grpId="0" animBg="1"/>
      <p:bldP spid="15"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https://magput.ru/pics/large/117291.jpg"/>
          <p:cNvPicPr>
            <a:picLocks noChangeAspect="1" noChangeArrowheads="1"/>
          </p:cNvPicPr>
          <p:nvPr/>
        </p:nvPicPr>
        <p:blipFill>
          <a:blip r:embed="rId4" cstate="email"/>
          <a:srcRect/>
          <a:stretch>
            <a:fillRect/>
          </a:stretch>
        </p:blipFill>
        <p:spPr bwMode="auto">
          <a:xfrm>
            <a:off x="5076056" y="4293096"/>
            <a:ext cx="3888432" cy="2400267"/>
          </a:xfrm>
          <a:prstGeom prst="rect">
            <a:avLst/>
          </a:prstGeom>
          <a:noFill/>
        </p:spPr>
      </p:pic>
      <p:pic>
        <p:nvPicPr>
          <p:cNvPr id="2" name="Picture 2" descr="http://dou24.ru/mkdou31/images/stories/gruppy_15/gr_znaiki/gordost/image008.png"/>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0" y="3657599"/>
            <a:ext cx="2486025" cy="3200401"/>
          </a:xfrm>
          <a:prstGeom prst="rect">
            <a:avLst/>
          </a:prstGeom>
          <a:noFill/>
        </p:spPr>
      </p:pic>
      <p:sp>
        <p:nvSpPr>
          <p:cNvPr id="3" name="Куб 2"/>
          <p:cNvSpPr/>
          <p:nvPr/>
        </p:nvSpPr>
        <p:spPr>
          <a:xfrm>
            <a:off x="323528" y="260648"/>
            <a:ext cx="921660" cy="955806"/>
          </a:xfrm>
          <a:prstGeom prst="cub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400" b="1" dirty="0" smtClean="0">
                <a:solidFill>
                  <a:prstClr val="white"/>
                </a:solidFill>
                <a:latin typeface="Comic Sans MS" pitchFamily="66" charset="0"/>
              </a:rPr>
              <a:t>3</a:t>
            </a:r>
            <a:endParaRPr lang="ru-RU" sz="4400" b="1" dirty="0">
              <a:solidFill>
                <a:prstClr val="white"/>
              </a:solidFill>
              <a:latin typeface="Comic Sans MS" pitchFamily="66" charset="0"/>
            </a:endParaRPr>
          </a:p>
        </p:txBody>
      </p:sp>
      <p:sp>
        <p:nvSpPr>
          <p:cNvPr id="4" name="Скругленный прямоугольник 3"/>
          <p:cNvSpPr/>
          <p:nvPr/>
        </p:nvSpPr>
        <p:spPr>
          <a:xfrm>
            <a:off x="1619672" y="404664"/>
            <a:ext cx="6696744" cy="1357322"/>
          </a:xfrm>
          <a:prstGeom prst="roundRect">
            <a:avLst/>
          </a:prstGeom>
          <a:solidFill>
            <a:schemeClr val="accent2">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400" b="1" dirty="0" smtClean="0">
                <a:solidFill>
                  <a:prstClr val="white"/>
                </a:solidFill>
                <a:latin typeface="Comic Sans MS" pitchFamily="66" charset="0"/>
              </a:rPr>
              <a:t>Часы с боем отбывают 1 удар через секунду. Сколько времени потребуется часам, чтобы отбить 12 ударов?</a:t>
            </a:r>
            <a:endParaRPr lang="ru-RU" sz="2400" b="1" dirty="0">
              <a:solidFill>
                <a:prstClr val="white"/>
              </a:solidFill>
              <a:latin typeface="Comic Sans MS" pitchFamily="66" charset="0"/>
              <a:cs typeface="Times New Roman" pitchFamily="18" charset="0"/>
            </a:endParaRPr>
          </a:p>
        </p:txBody>
      </p:sp>
      <p:sp>
        <p:nvSpPr>
          <p:cNvPr id="6" name="Скругленный прямоугольник 5"/>
          <p:cNvSpPr/>
          <p:nvPr/>
        </p:nvSpPr>
        <p:spPr>
          <a:xfrm>
            <a:off x="2267744" y="4534966"/>
            <a:ext cx="3456384" cy="64807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Подумай!</a:t>
            </a:r>
            <a:endParaRPr lang="ru-RU" sz="3200" b="1" dirty="0">
              <a:solidFill>
                <a:prstClr val="white"/>
              </a:solidFill>
              <a:latin typeface="Comic Sans MS" pitchFamily="66" charset="0"/>
              <a:cs typeface="Arial" pitchFamily="34" charset="0"/>
            </a:endParaRPr>
          </a:p>
        </p:txBody>
      </p:sp>
      <p:sp>
        <p:nvSpPr>
          <p:cNvPr id="7" name="Скругленный прямоугольник 6"/>
          <p:cNvSpPr/>
          <p:nvPr/>
        </p:nvSpPr>
        <p:spPr>
          <a:xfrm>
            <a:off x="2267744" y="4509120"/>
            <a:ext cx="3456384" cy="648072"/>
          </a:xfrm>
          <a:prstGeom prst="roundRect">
            <a:avLst/>
          </a:prstGeom>
          <a:solidFill>
            <a:schemeClr val="accent3">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10 сек</a:t>
            </a:r>
            <a:endParaRPr lang="ru-RU" sz="3200" b="1" dirty="0">
              <a:solidFill>
                <a:prstClr val="white"/>
              </a:solidFill>
              <a:latin typeface="Comic Sans MS" pitchFamily="66" charset="0"/>
              <a:cs typeface="Times New Roman" pitchFamily="18" charset="0"/>
            </a:endParaRPr>
          </a:p>
        </p:txBody>
      </p:sp>
      <p:sp>
        <p:nvSpPr>
          <p:cNvPr id="8" name="Скругленный прямоугольник 7"/>
          <p:cNvSpPr/>
          <p:nvPr/>
        </p:nvSpPr>
        <p:spPr>
          <a:xfrm>
            <a:off x="2267744" y="4509120"/>
            <a:ext cx="3456384"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9" name="Скругленный прямоугольник 8"/>
          <p:cNvSpPr/>
          <p:nvPr/>
        </p:nvSpPr>
        <p:spPr>
          <a:xfrm>
            <a:off x="2267744" y="3670870"/>
            <a:ext cx="3456384" cy="64807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Неверно!</a:t>
            </a:r>
            <a:endParaRPr lang="ru-RU" sz="3200" b="1" dirty="0">
              <a:solidFill>
                <a:prstClr val="white"/>
              </a:solidFill>
              <a:latin typeface="Comic Sans MS" pitchFamily="66" charset="0"/>
              <a:cs typeface="Arial" pitchFamily="34" charset="0"/>
            </a:endParaRPr>
          </a:p>
        </p:txBody>
      </p:sp>
      <p:sp>
        <p:nvSpPr>
          <p:cNvPr id="10" name="Скругленный прямоугольник 9"/>
          <p:cNvSpPr/>
          <p:nvPr/>
        </p:nvSpPr>
        <p:spPr>
          <a:xfrm>
            <a:off x="2267744" y="3645024"/>
            <a:ext cx="3456384" cy="648072"/>
          </a:xfrm>
          <a:prstGeom prst="roundRect">
            <a:avLst/>
          </a:prstGeom>
          <a:solidFill>
            <a:schemeClr val="accent3">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12 сек</a:t>
            </a:r>
            <a:endParaRPr lang="ru-RU" sz="3200" b="1" dirty="0">
              <a:solidFill>
                <a:prstClr val="white"/>
              </a:solidFill>
              <a:latin typeface="Comic Sans MS" pitchFamily="66" charset="0"/>
              <a:cs typeface="Times New Roman" pitchFamily="18" charset="0"/>
            </a:endParaRPr>
          </a:p>
        </p:txBody>
      </p:sp>
      <p:sp>
        <p:nvSpPr>
          <p:cNvPr id="11" name="Скругленный прямоугольник 10"/>
          <p:cNvSpPr/>
          <p:nvPr/>
        </p:nvSpPr>
        <p:spPr>
          <a:xfrm>
            <a:off x="2267744" y="3645024"/>
            <a:ext cx="3456384"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12" name="Скругленный прямоугольник 11"/>
          <p:cNvSpPr/>
          <p:nvPr/>
        </p:nvSpPr>
        <p:spPr>
          <a:xfrm>
            <a:off x="2267744" y="2806774"/>
            <a:ext cx="3456384" cy="648072"/>
          </a:xfrm>
          <a:prstGeom prst="roundRect">
            <a:avLst/>
          </a:prstGeom>
          <a:solidFill>
            <a:schemeClr val="accent3">
              <a:lumMod val="50000"/>
            </a:schemeClr>
          </a:solidFill>
          <a:ln/>
          <a:scene3d>
            <a:camera prst="orthographicFront">
              <a:rot lat="0" lon="0" rev="0"/>
            </a:camera>
            <a:lightRig rig="threePt" dir="t">
              <a:rot lat="0" lon="0" rev="1200000"/>
            </a:lightRig>
          </a:scene3d>
          <a:sp3d extrusionH="76200">
            <a:bevelT w="63500" h="25400"/>
            <a:extrusionClr>
              <a:schemeClr val="accent3">
                <a:lumMod val="50000"/>
              </a:schemeClr>
            </a:extrusionClr>
          </a:sp3d>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Молодец!</a:t>
            </a:r>
            <a:endParaRPr lang="ru-RU" sz="3200" b="1" dirty="0">
              <a:solidFill>
                <a:prstClr val="white"/>
              </a:solidFill>
              <a:latin typeface="Comic Sans MS" pitchFamily="66" charset="0"/>
              <a:cs typeface="Arial" pitchFamily="34" charset="0"/>
            </a:endParaRPr>
          </a:p>
        </p:txBody>
      </p:sp>
      <p:sp>
        <p:nvSpPr>
          <p:cNvPr id="13" name="Скругленный прямоугольник 12"/>
          <p:cNvSpPr/>
          <p:nvPr/>
        </p:nvSpPr>
        <p:spPr>
          <a:xfrm>
            <a:off x="2267744" y="2780928"/>
            <a:ext cx="3456384" cy="648072"/>
          </a:xfrm>
          <a:prstGeom prst="roundRect">
            <a:avLst/>
          </a:prstGeom>
          <a:solidFill>
            <a:schemeClr val="accent3">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11 сек</a:t>
            </a:r>
            <a:endParaRPr lang="ru-RU" sz="3200" b="1" dirty="0">
              <a:solidFill>
                <a:prstClr val="white"/>
              </a:solidFill>
              <a:latin typeface="Comic Sans MS" pitchFamily="66" charset="0"/>
              <a:cs typeface="Times New Roman" pitchFamily="18" charset="0"/>
            </a:endParaRPr>
          </a:p>
        </p:txBody>
      </p:sp>
      <p:sp>
        <p:nvSpPr>
          <p:cNvPr id="14" name="Скругленный прямоугольник 13"/>
          <p:cNvSpPr/>
          <p:nvPr/>
        </p:nvSpPr>
        <p:spPr>
          <a:xfrm>
            <a:off x="2267744" y="2852936"/>
            <a:ext cx="3456384"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15" name="Скругленный прямоугольник 14"/>
          <p:cNvSpPr/>
          <p:nvPr/>
        </p:nvSpPr>
        <p:spPr>
          <a:xfrm>
            <a:off x="2267744" y="1942678"/>
            <a:ext cx="3456384" cy="64807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Подумай!</a:t>
            </a:r>
            <a:endParaRPr lang="ru-RU" sz="3200" b="1" dirty="0">
              <a:solidFill>
                <a:prstClr val="white"/>
              </a:solidFill>
              <a:latin typeface="Comic Sans MS" pitchFamily="66" charset="0"/>
              <a:cs typeface="Arial" pitchFamily="34" charset="0"/>
            </a:endParaRPr>
          </a:p>
        </p:txBody>
      </p:sp>
      <p:sp>
        <p:nvSpPr>
          <p:cNvPr id="16" name="Скругленный прямоугольник 15"/>
          <p:cNvSpPr/>
          <p:nvPr/>
        </p:nvSpPr>
        <p:spPr>
          <a:xfrm>
            <a:off x="2267744" y="1916832"/>
            <a:ext cx="3456384" cy="648072"/>
          </a:xfrm>
          <a:prstGeom prst="roundRect">
            <a:avLst/>
          </a:prstGeom>
          <a:solidFill>
            <a:schemeClr val="accent3">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13 сек</a:t>
            </a:r>
            <a:endParaRPr lang="ru-RU" sz="3200" b="1" dirty="0">
              <a:solidFill>
                <a:prstClr val="white"/>
              </a:solidFill>
              <a:latin typeface="Comic Sans MS" pitchFamily="66" charset="0"/>
              <a:cs typeface="Times New Roman" pitchFamily="18" charset="0"/>
            </a:endParaRPr>
          </a:p>
        </p:txBody>
      </p:sp>
      <p:sp>
        <p:nvSpPr>
          <p:cNvPr id="17" name="Скругленный прямоугольник 16"/>
          <p:cNvSpPr/>
          <p:nvPr/>
        </p:nvSpPr>
        <p:spPr>
          <a:xfrm>
            <a:off x="2267744" y="1916832"/>
            <a:ext cx="3456384"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18" name="Куб 17">
            <a:hlinkClick r:id="" action="ppaction://hlinkshowjump?jump=nextslide"/>
          </p:cNvPr>
          <p:cNvSpPr/>
          <p:nvPr/>
        </p:nvSpPr>
        <p:spPr>
          <a:xfrm>
            <a:off x="3563888" y="5805264"/>
            <a:ext cx="921660" cy="936104"/>
          </a:xfrm>
          <a:prstGeom prst="cube">
            <a:avLst/>
          </a:prstGeom>
          <a:solidFill>
            <a:srgbClr val="B8454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3600" b="1" dirty="0" smtClean="0">
                <a:solidFill>
                  <a:prstClr val="white"/>
                </a:solidFill>
                <a:latin typeface="Comic Sans MS" pitchFamily="66" charset="0"/>
              </a:rPr>
              <a:t>»</a:t>
            </a:r>
            <a:endParaRPr lang="ru-RU" sz="3600" b="1" dirty="0">
              <a:solidFill>
                <a:prstClr val="white"/>
              </a:solidFill>
              <a:latin typeface="Comic Sans MS" pitchFamily="66" charset="0"/>
            </a:endParaRPr>
          </a:p>
        </p:txBody>
      </p:sp>
      <p:pic>
        <p:nvPicPr>
          <p:cNvPr id="19" name="boj.mp3">
            <a:hlinkClick r:id="" action="ppaction://media"/>
          </p:cNvPr>
          <p:cNvPicPr>
            <a:picLocks noRot="1" noChangeAspect="1"/>
          </p:cNvPicPr>
          <p:nvPr>
            <a:audioFile r:link="rId1"/>
          </p:nvPr>
        </p:nvPicPr>
        <p:blipFill>
          <a:blip r:embed="rId6" cstate="print"/>
          <a:stretch>
            <a:fillRect/>
          </a:stretch>
        </p:blipFill>
        <p:spPr>
          <a:xfrm>
            <a:off x="8388424" y="3717032"/>
            <a:ext cx="304800" cy="304800"/>
          </a:xfrm>
          <a:prstGeom prst="rect">
            <a:avLst/>
          </a:prstGeom>
        </p:spPr>
      </p:pic>
      <p:sp>
        <p:nvSpPr>
          <p:cNvPr id="20" name="Стрелка вниз 19"/>
          <p:cNvSpPr/>
          <p:nvPr/>
        </p:nvSpPr>
        <p:spPr>
          <a:xfrm>
            <a:off x="8244408" y="908720"/>
            <a:ext cx="628648" cy="27363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b="1" dirty="0" smtClean="0">
                <a:solidFill>
                  <a:prstClr val="white"/>
                </a:solidFill>
                <a:latin typeface="Comic Sans MS" pitchFamily="66" charset="0"/>
              </a:rPr>
              <a:t>П</a:t>
            </a:r>
          </a:p>
          <a:p>
            <a:pPr algn="ctr" eaLnBrk="1" fontAlgn="auto" hangingPunct="1">
              <a:spcBef>
                <a:spcPts val="0"/>
              </a:spcBef>
              <a:spcAft>
                <a:spcPts val="0"/>
              </a:spcAft>
            </a:pPr>
            <a:r>
              <a:rPr lang="ru-RU" b="1" dirty="0" smtClean="0">
                <a:solidFill>
                  <a:prstClr val="white"/>
                </a:solidFill>
                <a:latin typeface="Comic Sans MS" pitchFamily="66" charset="0"/>
              </a:rPr>
              <a:t>О</a:t>
            </a:r>
          </a:p>
          <a:p>
            <a:pPr algn="ctr" eaLnBrk="1" fontAlgn="auto" hangingPunct="1">
              <a:spcBef>
                <a:spcPts val="0"/>
              </a:spcBef>
              <a:spcAft>
                <a:spcPts val="0"/>
              </a:spcAft>
            </a:pPr>
            <a:r>
              <a:rPr lang="ru-RU" b="1" dirty="0" smtClean="0">
                <a:solidFill>
                  <a:prstClr val="white"/>
                </a:solidFill>
                <a:latin typeface="Comic Sans MS" pitchFamily="66" charset="0"/>
              </a:rPr>
              <a:t>Д</a:t>
            </a:r>
          </a:p>
          <a:p>
            <a:pPr algn="ctr" eaLnBrk="1" fontAlgn="auto" hangingPunct="1">
              <a:spcBef>
                <a:spcPts val="0"/>
              </a:spcBef>
              <a:spcAft>
                <a:spcPts val="0"/>
              </a:spcAft>
            </a:pPr>
            <a:r>
              <a:rPr lang="ru-RU" b="1" dirty="0" smtClean="0">
                <a:solidFill>
                  <a:prstClr val="white"/>
                </a:solidFill>
                <a:latin typeface="Comic Sans MS" pitchFamily="66" charset="0"/>
              </a:rPr>
              <a:t>С</a:t>
            </a:r>
          </a:p>
          <a:p>
            <a:pPr algn="ctr" eaLnBrk="1" fontAlgn="auto" hangingPunct="1">
              <a:spcBef>
                <a:spcPts val="0"/>
              </a:spcBef>
              <a:spcAft>
                <a:spcPts val="0"/>
              </a:spcAft>
            </a:pPr>
            <a:r>
              <a:rPr lang="ru-RU" b="1" dirty="0" smtClean="0">
                <a:solidFill>
                  <a:prstClr val="white"/>
                </a:solidFill>
                <a:latin typeface="Comic Sans MS" pitchFamily="66" charset="0"/>
              </a:rPr>
              <a:t>К</a:t>
            </a:r>
          </a:p>
          <a:p>
            <a:pPr algn="ctr" eaLnBrk="1" fontAlgn="auto" hangingPunct="1">
              <a:spcBef>
                <a:spcPts val="0"/>
              </a:spcBef>
              <a:spcAft>
                <a:spcPts val="0"/>
              </a:spcAft>
            </a:pPr>
            <a:r>
              <a:rPr lang="ru-RU" b="1" dirty="0" smtClean="0">
                <a:solidFill>
                  <a:prstClr val="white"/>
                </a:solidFill>
                <a:latin typeface="Comic Sans MS" pitchFamily="66" charset="0"/>
              </a:rPr>
              <a:t>А</a:t>
            </a:r>
          </a:p>
          <a:p>
            <a:pPr algn="ctr" eaLnBrk="1" fontAlgn="auto" hangingPunct="1">
              <a:spcBef>
                <a:spcPts val="0"/>
              </a:spcBef>
              <a:spcAft>
                <a:spcPts val="0"/>
              </a:spcAft>
            </a:pPr>
            <a:r>
              <a:rPr lang="ru-RU" b="1" dirty="0" smtClean="0">
                <a:solidFill>
                  <a:prstClr val="white"/>
                </a:solidFill>
                <a:latin typeface="Comic Sans MS" pitchFamily="66" charset="0"/>
              </a:rPr>
              <a:t>З</a:t>
            </a:r>
          </a:p>
          <a:p>
            <a:pPr algn="ctr" eaLnBrk="1" fontAlgn="auto" hangingPunct="1">
              <a:spcBef>
                <a:spcPts val="0"/>
              </a:spcBef>
              <a:spcAft>
                <a:spcPts val="0"/>
              </a:spcAft>
            </a:pPr>
            <a:r>
              <a:rPr lang="ru-RU" b="1" dirty="0" smtClean="0">
                <a:solidFill>
                  <a:prstClr val="white"/>
                </a:solidFill>
                <a:latin typeface="Comic Sans MS" pitchFamily="66" charset="0"/>
              </a:rPr>
              <a:t>К</a:t>
            </a:r>
          </a:p>
          <a:p>
            <a:pPr algn="ctr" eaLnBrk="1" fontAlgn="auto" hangingPunct="1">
              <a:spcBef>
                <a:spcPts val="0"/>
              </a:spcBef>
              <a:spcAft>
                <a:spcPts val="0"/>
              </a:spcAft>
            </a:pPr>
            <a:r>
              <a:rPr lang="ru-RU" b="1" dirty="0" smtClean="0">
                <a:solidFill>
                  <a:prstClr val="white"/>
                </a:solidFill>
                <a:latin typeface="Comic Sans MS" pitchFamily="66" charset="0"/>
              </a:rPr>
              <a:t>А</a:t>
            </a:r>
            <a:endParaRPr lang="ru-RU" b="1" dirty="0">
              <a:solidFill>
                <a:prstClr val="white"/>
              </a:solidFill>
              <a:latin typeface="Comic Sans MS" pitchFamily="66" charset="0"/>
            </a:endParaRPr>
          </a:p>
        </p:txBody>
      </p:sp>
    </p:spTree>
    <p:extLst>
      <p:ext uri="{BB962C8B-B14F-4D97-AF65-F5344CB8AC3E}">
        <p14:creationId xmlns:p14="http://schemas.microsoft.com/office/powerpoint/2010/main" val="986158299"/>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grpId="1" nodeType="clickEffect">
                                  <p:stCondLst>
                                    <p:cond delay="0"/>
                                  </p:stCondLst>
                                  <p:childTnLst>
                                    <p:anim calcmode="lin" valueType="num">
                                      <p:cBhvr>
                                        <p:cTn id="6" dur="500"/>
                                        <p:tgtEl>
                                          <p:spTgt spid="7"/>
                                        </p:tgtEl>
                                        <p:attrNameLst>
                                          <p:attrName>ppt_w</p:attrName>
                                        </p:attrNameLst>
                                      </p:cBhvr>
                                      <p:tavLst>
                                        <p:tav tm="0">
                                          <p:val>
                                            <p:strVal val="ppt_w"/>
                                          </p:val>
                                        </p:tav>
                                        <p:tav tm="100000">
                                          <p:val>
                                            <p:strVal val="ppt_w"/>
                                          </p:val>
                                        </p:tav>
                                      </p:tavLst>
                                    </p:anim>
                                    <p:anim calcmode="lin" valueType="num">
                                      <p:cBhvr>
                                        <p:cTn id="7" dur="500"/>
                                        <p:tgtEl>
                                          <p:spTgt spid="7"/>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7"/>
                                        </p:tgtEl>
                                        <p:attrNameLst>
                                          <p:attrName>style.visibility</p:attrName>
                                        </p:attrNameLst>
                                      </p:cBhvr>
                                      <p:to>
                                        <p:strVal val="hidden"/>
                                      </p:to>
                                    </p:set>
                                  </p:childTnLst>
                                </p:cTn>
                              </p:par>
                              <p:par>
                                <p:cTn id="9" presetID="19" presetClass="entr" presetSubtype="5"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strVal val="#ppt_w"/>
                                          </p:val>
                                        </p:tav>
                                        <p:tav tm="100000">
                                          <p:val>
                                            <p:strVal val="#ppt_w"/>
                                          </p:val>
                                        </p:tav>
                                      </p:tavLst>
                                    </p:anim>
                                    <p:anim calcmode="lin" valueType="num">
                                      <p:cBhvr>
                                        <p:cTn id="12" dur="500" fill="hold"/>
                                        <p:tgtEl>
                                          <p:spTgt spid="6"/>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19" presetClass="exit" presetSubtype="5" fill="hold" grpId="1" nodeType="clickEffect">
                                  <p:stCondLst>
                                    <p:cond delay="0"/>
                                  </p:stCondLst>
                                  <p:childTnLst>
                                    <p:anim calcmode="lin" valueType="num">
                                      <p:cBhvr>
                                        <p:cTn id="16" dur="500"/>
                                        <p:tgtEl>
                                          <p:spTgt spid="6"/>
                                        </p:tgtEl>
                                        <p:attrNameLst>
                                          <p:attrName>ppt_w</p:attrName>
                                        </p:attrNameLst>
                                      </p:cBhvr>
                                      <p:tavLst>
                                        <p:tav tm="0">
                                          <p:val>
                                            <p:strVal val="ppt_w"/>
                                          </p:val>
                                        </p:tav>
                                        <p:tav tm="100000">
                                          <p:val>
                                            <p:strVal val="ppt_w"/>
                                          </p:val>
                                        </p:tav>
                                      </p:tavLst>
                                    </p:anim>
                                    <p:anim calcmode="lin" valueType="num">
                                      <p:cBhvr>
                                        <p:cTn id="17" dur="500"/>
                                        <p:tgtEl>
                                          <p:spTgt spid="6"/>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8" dur="1" fill="hold">
                                          <p:stCondLst>
                                            <p:cond delay="499"/>
                                          </p:stCondLst>
                                        </p:cTn>
                                        <p:tgtEl>
                                          <p:spTgt spid="6"/>
                                        </p:tgtEl>
                                        <p:attrNameLst>
                                          <p:attrName>style.visibility</p:attrName>
                                        </p:attrNameLst>
                                      </p:cBhvr>
                                      <p:to>
                                        <p:strVal val="hidden"/>
                                      </p:to>
                                    </p:set>
                                  </p:childTnLst>
                                </p:cTn>
                              </p:par>
                              <p:par>
                                <p:cTn id="19" presetID="19" presetClass="entr" presetSubtype="5"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strVal val="#ppt_w"/>
                                          </p:val>
                                        </p:tav>
                                        <p:tav tm="100000">
                                          <p:val>
                                            <p:strVal val="#ppt_w"/>
                                          </p:val>
                                        </p:tav>
                                      </p:tavLst>
                                    </p:anim>
                                    <p:anim calcmode="lin" valueType="num">
                                      <p:cBhvr>
                                        <p:cTn id="22" dur="500" fill="hold"/>
                                        <p:tgtEl>
                                          <p:spTgt spid="7"/>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8"/>
                  </p:tgtEl>
                </p:cond>
              </p:nextCondLst>
            </p:seq>
            <p:seq concurrent="1" nextAc="seek">
              <p:cTn id="23" restart="whenNotActive" fill="hold" evtFilter="cancelBubble" nodeType="interactiveSeq">
                <p:stCondLst>
                  <p:cond evt="onClick" delay="0">
                    <p:tgtEl>
                      <p:spTgt spid="11"/>
                    </p:tgtEl>
                  </p:cond>
                </p:stCondLst>
                <p:endSync evt="end" delay="0">
                  <p:rtn val="all"/>
                </p:endSync>
                <p:childTnLst>
                  <p:par>
                    <p:cTn id="24" fill="hold">
                      <p:stCondLst>
                        <p:cond delay="0"/>
                      </p:stCondLst>
                      <p:childTnLst>
                        <p:par>
                          <p:cTn id="25" fill="hold">
                            <p:stCondLst>
                              <p:cond delay="0"/>
                            </p:stCondLst>
                            <p:childTnLst>
                              <p:par>
                                <p:cTn id="26" presetID="19" presetClass="exit" presetSubtype="5" fill="hold" grpId="1" nodeType="clickEffect">
                                  <p:stCondLst>
                                    <p:cond delay="0"/>
                                  </p:stCondLst>
                                  <p:childTnLst>
                                    <p:anim calcmode="lin" valueType="num">
                                      <p:cBhvr>
                                        <p:cTn id="27" dur="500"/>
                                        <p:tgtEl>
                                          <p:spTgt spid="10"/>
                                        </p:tgtEl>
                                        <p:attrNameLst>
                                          <p:attrName>ppt_w</p:attrName>
                                        </p:attrNameLst>
                                      </p:cBhvr>
                                      <p:tavLst>
                                        <p:tav tm="0">
                                          <p:val>
                                            <p:strVal val="ppt_w"/>
                                          </p:val>
                                        </p:tav>
                                        <p:tav tm="100000">
                                          <p:val>
                                            <p:strVal val="ppt_w"/>
                                          </p:val>
                                        </p:tav>
                                      </p:tavLst>
                                    </p:anim>
                                    <p:anim calcmode="lin" valueType="num">
                                      <p:cBhvr>
                                        <p:cTn id="28" dur="500"/>
                                        <p:tgtEl>
                                          <p:spTgt spid="1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9" dur="1" fill="hold">
                                          <p:stCondLst>
                                            <p:cond delay="499"/>
                                          </p:stCondLst>
                                        </p:cTn>
                                        <p:tgtEl>
                                          <p:spTgt spid="10"/>
                                        </p:tgtEl>
                                        <p:attrNameLst>
                                          <p:attrName>style.visibility</p:attrName>
                                        </p:attrNameLst>
                                      </p:cBhvr>
                                      <p:to>
                                        <p:strVal val="hidden"/>
                                      </p:to>
                                    </p:set>
                                  </p:childTnLst>
                                </p:cTn>
                              </p:par>
                              <p:par>
                                <p:cTn id="30" presetID="19" presetClass="entr" presetSubtype="5"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strVal val="#ppt_w"/>
                                          </p:val>
                                        </p:tav>
                                        <p:tav tm="100000">
                                          <p:val>
                                            <p:strVal val="#ppt_w"/>
                                          </p:val>
                                        </p:tav>
                                      </p:tavLst>
                                    </p:anim>
                                    <p:anim calcmode="lin" valueType="num">
                                      <p:cBhvr>
                                        <p:cTn id="33" dur="500" fill="hold"/>
                                        <p:tgtEl>
                                          <p:spTgt spid="9"/>
                                        </p:tgtEl>
                                        <p:attrNameLst>
                                          <p:attrName>ppt_h</p:attrName>
                                        </p:attrNameLst>
                                      </p:cBhvr>
                                      <p:tavLst>
                                        <p:tav tm="0" fmla="#ppt_h*sin(2.5*pi*$)">
                                          <p:val>
                                            <p:fltVal val="0"/>
                                          </p:val>
                                        </p:tav>
                                        <p:tav tm="100000">
                                          <p:val>
                                            <p:fltVal val="1"/>
                                          </p:val>
                                        </p:tav>
                                      </p:tavLst>
                                    </p:anim>
                                  </p:childTnLst>
                                </p:cTn>
                              </p:par>
                            </p:childTnLst>
                          </p:cTn>
                        </p:par>
                      </p:childTnLst>
                    </p:cTn>
                  </p:par>
                  <p:par>
                    <p:cTn id="34" fill="hold">
                      <p:stCondLst>
                        <p:cond delay="indefinite"/>
                      </p:stCondLst>
                      <p:childTnLst>
                        <p:par>
                          <p:cTn id="35" fill="hold">
                            <p:stCondLst>
                              <p:cond delay="0"/>
                            </p:stCondLst>
                            <p:childTnLst>
                              <p:par>
                                <p:cTn id="36" presetID="19" presetClass="exit" presetSubtype="5" fill="hold" grpId="1" nodeType="clickEffect">
                                  <p:stCondLst>
                                    <p:cond delay="0"/>
                                  </p:stCondLst>
                                  <p:childTnLst>
                                    <p:anim calcmode="lin" valueType="num">
                                      <p:cBhvr>
                                        <p:cTn id="37" dur="500"/>
                                        <p:tgtEl>
                                          <p:spTgt spid="9"/>
                                        </p:tgtEl>
                                        <p:attrNameLst>
                                          <p:attrName>ppt_w</p:attrName>
                                        </p:attrNameLst>
                                      </p:cBhvr>
                                      <p:tavLst>
                                        <p:tav tm="0">
                                          <p:val>
                                            <p:strVal val="ppt_w"/>
                                          </p:val>
                                        </p:tav>
                                        <p:tav tm="100000">
                                          <p:val>
                                            <p:strVal val="ppt_w"/>
                                          </p:val>
                                        </p:tav>
                                      </p:tavLst>
                                    </p:anim>
                                    <p:anim calcmode="lin" valueType="num">
                                      <p:cBhvr>
                                        <p:cTn id="38" dur="500"/>
                                        <p:tgtEl>
                                          <p:spTgt spid="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9" dur="1" fill="hold">
                                          <p:stCondLst>
                                            <p:cond delay="499"/>
                                          </p:stCondLst>
                                        </p:cTn>
                                        <p:tgtEl>
                                          <p:spTgt spid="9"/>
                                        </p:tgtEl>
                                        <p:attrNameLst>
                                          <p:attrName>style.visibility</p:attrName>
                                        </p:attrNameLst>
                                      </p:cBhvr>
                                      <p:to>
                                        <p:strVal val="hidden"/>
                                      </p:to>
                                    </p:set>
                                  </p:childTnLst>
                                </p:cTn>
                              </p:par>
                              <p:par>
                                <p:cTn id="40" presetID="19" presetClass="entr" presetSubtype="5"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strVal val="#ppt_w"/>
                                          </p:val>
                                        </p:tav>
                                        <p:tav tm="100000">
                                          <p:val>
                                            <p:strVal val="#ppt_w"/>
                                          </p:val>
                                        </p:tav>
                                      </p:tavLst>
                                    </p:anim>
                                    <p:anim calcmode="lin" valueType="num">
                                      <p:cBhvr>
                                        <p:cTn id="43" dur="500" fill="hold"/>
                                        <p:tgtEl>
                                          <p:spTgt spid="10"/>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1"/>
                  </p:tgtEl>
                </p:cond>
              </p:nextCondLst>
            </p:seq>
            <p:seq concurrent="1" nextAc="seek">
              <p:cTn id="44" restart="whenNotActive" fill="hold" evtFilter="cancelBubble" nodeType="interactiveSeq">
                <p:stCondLst>
                  <p:cond evt="onClick" delay="0">
                    <p:tgtEl>
                      <p:spTgt spid="14"/>
                    </p:tgtEl>
                  </p:cond>
                </p:stCondLst>
                <p:endSync evt="end" delay="0">
                  <p:rtn val="all"/>
                </p:endSync>
                <p:childTnLst>
                  <p:par>
                    <p:cTn id="45" fill="hold">
                      <p:stCondLst>
                        <p:cond delay="0"/>
                      </p:stCondLst>
                      <p:childTnLst>
                        <p:par>
                          <p:cTn id="46" fill="hold">
                            <p:stCondLst>
                              <p:cond delay="0"/>
                            </p:stCondLst>
                            <p:childTnLst>
                              <p:par>
                                <p:cTn id="47" presetID="19" presetClass="exit" presetSubtype="5" fill="hold" grpId="1" nodeType="clickEffect">
                                  <p:stCondLst>
                                    <p:cond delay="0"/>
                                  </p:stCondLst>
                                  <p:childTnLst>
                                    <p:anim calcmode="lin" valueType="num">
                                      <p:cBhvr>
                                        <p:cTn id="48" dur="500"/>
                                        <p:tgtEl>
                                          <p:spTgt spid="13"/>
                                        </p:tgtEl>
                                        <p:attrNameLst>
                                          <p:attrName>ppt_w</p:attrName>
                                        </p:attrNameLst>
                                      </p:cBhvr>
                                      <p:tavLst>
                                        <p:tav tm="0">
                                          <p:val>
                                            <p:strVal val="ppt_w"/>
                                          </p:val>
                                        </p:tav>
                                        <p:tav tm="100000">
                                          <p:val>
                                            <p:strVal val="ppt_w"/>
                                          </p:val>
                                        </p:tav>
                                      </p:tavLst>
                                    </p:anim>
                                    <p:anim calcmode="lin" valueType="num">
                                      <p:cBhvr>
                                        <p:cTn id="49" dur="500"/>
                                        <p:tgtEl>
                                          <p:spTgt spid="13"/>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50" dur="1" fill="hold">
                                          <p:stCondLst>
                                            <p:cond delay="499"/>
                                          </p:stCondLst>
                                        </p:cTn>
                                        <p:tgtEl>
                                          <p:spTgt spid="13"/>
                                        </p:tgtEl>
                                        <p:attrNameLst>
                                          <p:attrName>style.visibility</p:attrName>
                                        </p:attrNameLst>
                                      </p:cBhvr>
                                      <p:to>
                                        <p:strVal val="hidden"/>
                                      </p:to>
                                    </p:set>
                                  </p:childTnLst>
                                </p:cTn>
                              </p:par>
                              <p:par>
                                <p:cTn id="51" presetID="19" presetClass="entr" presetSubtype="5"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strVal val="#ppt_w"/>
                                          </p:val>
                                        </p:tav>
                                        <p:tav tm="100000">
                                          <p:val>
                                            <p:strVal val="#ppt_w"/>
                                          </p:val>
                                        </p:tav>
                                      </p:tavLst>
                                    </p:anim>
                                    <p:anim calcmode="lin" valueType="num">
                                      <p:cBhvr>
                                        <p:cTn id="54" dur="500" fill="hold"/>
                                        <p:tgtEl>
                                          <p:spTgt spid="12"/>
                                        </p:tgtEl>
                                        <p:attrNameLst>
                                          <p:attrName>ppt_h</p:attrName>
                                        </p:attrNameLst>
                                      </p:cBhvr>
                                      <p:tavLst>
                                        <p:tav tm="0" fmla="#ppt_h*sin(2.5*pi*$)">
                                          <p:val>
                                            <p:fltVal val="0"/>
                                          </p:val>
                                        </p:tav>
                                        <p:tav tm="100000">
                                          <p:val>
                                            <p:fltVal val="1"/>
                                          </p:val>
                                        </p:tav>
                                      </p:tavLst>
                                    </p:anim>
                                  </p:childTnLst>
                                </p:cTn>
                              </p:par>
                            </p:childTnLst>
                          </p:cTn>
                        </p:par>
                      </p:childTnLst>
                    </p:cTn>
                  </p:par>
                  <p:par>
                    <p:cTn id="55" fill="hold">
                      <p:stCondLst>
                        <p:cond delay="indefinite"/>
                      </p:stCondLst>
                      <p:childTnLst>
                        <p:par>
                          <p:cTn id="56" fill="hold">
                            <p:stCondLst>
                              <p:cond delay="0"/>
                            </p:stCondLst>
                            <p:childTnLst>
                              <p:par>
                                <p:cTn id="57" presetID="19" presetClass="exit" presetSubtype="5" fill="hold" grpId="1" nodeType="clickEffect">
                                  <p:stCondLst>
                                    <p:cond delay="0"/>
                                  </p:stCondLst>
                                  <p:childTnLst>
                                    <p:anim calcmode="lin" valueType="num">
                                      <p:cBhvr>
                                        <p:cTn id="58" dur="500"/>
                                        <p:tgtEl>
                                          <p:spTgt spid="12"/>
                                        </p:tgtEl>
                                        <p:attrNameLst>
                                          <p:attrName>ppt_w</p:attrName>
                                        </p:attrNameLst>
                                      </p:cBhvr>
                                      <p:tavLst>
                                        <p:tav tm="0">
                                          <p:val>
                                            <p:strVal val="ppt_w"/>
                                          </p:val>
                                        </p:tav>
                                        <p:tav tm="100000">
                                          <p:val>
                                            <p:strVal val="ppt_w"/>
                                          </p:val>
                                        </p:tav>
                                      </p:tavLst>
                                    </p:anim>
                                    <p:anim calcmode="lin" valueType="num">
                                      <p:cBhvr>
                                        <p:cTn id="59" dur="500"/>
                                        <p:tgtEl>
                                          <p:spTgt spid="12"/>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60" dur="1" fill="hold">
                                          <p:stCondLst>
                                            <p:cond delay="499"/>
                                          </p:stCondLst>
                                        </p:cTn>
                                        <p:tgtEl>
                                          <p:spTgt spid="12"/>
                                        </p:tgtEl>
                                        <p:attrNameLst>
                                          <p:attrName>style.visibility</p:attrName>
                                        </p:attrNameLst>
                                      </p:cBhvr>
                                      <p:to>
                                        <p:strVal val="hidden"/>
                                      </p:to>
                                    </p:set>
                                  </p:childTnLst>
                                </p:cTn>
                              </p:par>
                              <p:par>
                                <p:cTn id="61" presetID="19" presetClass="entr" presetSubtype="5"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500" fill="hold"/>
                                        <p:tgtEl>
                                          <p:spTgt spid="13"/>
                                        </p:tgtEl>
                                        <p:attrNameLst>
                                          <p:attrName>ppt_w</p:attrName>
                                        </p:attrNameLst>
                                      </p:cBhvr>
                                      <p:tavLst>
                                        <p:tav tm="0">
                                          <p:val>
                                            <p:strVal val="#ppt_w"/>
                                          </p:val>
                                        </p:tav>
                                        <p:tav tm="100000">
                                          <p:val>
                                            <p:strVal val="#ppt_w"/>
                                          </p:val>
                                        </p:tav>
                                      </p:tavLst>
                                    </p:anim>
                                    <p:anim calcmode="lin" valueType="num">
                                      <p:cBhvr>
                                        <p:cTn id="64" dur="500" fill="hold"/>
                                        <p:tgtEl>
                                          <p:spTgt spid="13"/>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4"/>
                  </p:tgtEl>
                </p:cond>
              </p:nextCondLst>
            </p:seq>
            <p:seq concurrent="1" nextAc="seek">
              <p:cTn id="65" restart="whenNotActive" fill="hold" evtFilter="cancelBubble" nodeType="interactiveSeq">
                <p:stCondLst>
                  <p:cond evt="onClick" delay="0">
                    <p:tgtEl>
                      <p:spTgt spid="17"/>
                    </p:tgtEl>
                  </p:cond>
                </p:stCondLst>
                <p:endSync evt="end" delay="0">
                  <p:rtn val="all"/>
                </p:endSync>
                <p:childTnLst>
                  <p:par>
                    <p:cTn id="66" fill="hold">
                      <p:stCondLst>
                        <p:cond delay="0"/>
                      </p:stCondLst>
                      <p:childTnLst>
                        <p:par>
                          <p:cTn id="67" fill="hold">
                            <p:stCondLst>
                              <p:cond delay="0"/>
                            </p:stCondLst>
                            <p:childTnLst>
                              <p:par>
                                <p:cTn id="68" presetID="19" presetClass="exit" presetSubtype="5" fill="hold" grpId="1" nodeType="clickEffect">
                                  <p:stCondLst>
                                    <p:cond delay="0"/>
                                  </p:stCondLst>
                                  <p:childTnLst>
                                    <p:anim calcmode="lin" valueType="num">
                                      <p:cBhvr>
                                        <p:cTn id="69" dur="500"/>
                                        <p:tgtEl>
                                          <p:spTgt spid="16"/>
                                        </p:tgtEl>
                                        <p:attrNameLst>
                                          <p:attrName>ppt_w</p:attrName>
                                        </p:attrNameLst>
                                      </p:cBhvr>
                                      <p:tavLst>
                                        <p:tav tm="0">
                                          <p:val>
                                            <p:strVal val="ppt_w"/>
                                          </p:val>
                                        </p:tav>
                                        <p:tav tm="100000">
                                          <p:val>
                                            <p:strVal val="ppt_w"/>
                                          </p:val>
                                        </p:tav>
                                      </p:tavLst>
                                    </p:anim>
                                    <p:anim calcmode="lin" valueType="num">
                                      <p:cBhvr>
                                        <p:cTn id="70" dur="500"/>
                                        <p:tgtEl>
                                          <p:spTgt spid="16"/>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71" dur="1" fill="hold">
                                          <p:stCondLst>
                                            <p:cond delay="499"/>
                                          </p:stCondLst>
                                        </p:cTn>
                                        <p:tgtEl>
                                          <p:spTgt spid="16"/>
                                        </p:tgtEl>
                                        <p:attrNameLst>
                                          <p:attrName>style.visibility</p:attrName>
                                        </p:attrNameLst>
                                      </p:cBhvr>
                                      <p:to>
                                        <p:strVal val="hidden"/>
                                      </p:to>
                                    </p:set>
                                  </p:childTnLst>
                                </p:cTn>
                              </p:par>
                              <p:par>
                                <p:cTn id="72" presetID="19" presetClass="entr" presetSubtype="5" fill="hold" grpId="0" nodeType="with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p:cTn id="74" dur="500" fill="hold"/>
                                        <p:tgtEl>
                                          <p:spTgt spid="15"/>
                                        </p:tgtEl>
                                        <p:attrNameLst>
                                          <p:attrName>ppt_w</p:attrName>
                                        </p:attrNameLst>
                                      </p:cBhvr>
                                      <p:tavLst>
                                        <p:tav tm="0">
                                          <p:val>
                                            <p:strVal val="#ppt_w"/>
                                          </p:val>
                                        </p:tav>
                                        <p:tav tm="100000">
                                          <p:val>
                                            <p:strVal val="#ppt_w"/>
                                          </p:val>
                                        </p:tav>
                                      </p:tavLst>
                                    </p:anim>
                                    <p:anim calcmode="lin" valueType="num">
                                      <p:cBhvr>
                                        <p:cTn id="75" dur="500" fill="hold"/>
                                        <p:tgtEl>
                                          <p:spTgt spid="15"/>
                                        </p:tgtEl>
                                        <p:attrNameLst>
                                          <p:attrName>ppt_h</p:attrName>
                                        </p:attrNameLst>
                                      </p:cBhvr>
                                      <p:tavLst>
                                        <p:tav tm="0" fmla="#ppt_h*sin(2.5*pi*$)">
                                          <p:val>
                                            <p:fltVal val="0"/>
                                          </p:val>
                                        </p:tav>
                                        <p:tav tm="100000">
                                          <p:val>
                                            <p:fltVal val="1"/>
                                          </p:val>
                                        </p:tav>
                                      </p:tavLst>
                                    </p:anim>
                                  </p:childTnLst>
                                </p:cTn>
                              </p:par>
                            </p:childTnLst>
                          </p:cTn>
                        </p:par>
                      </p:childTnLst>
                    </p:cTn>
                  </p:par>
                  <p:par>
                    <p:cTn id="76" fill="hold">
                      <p:stCondLst>
                        <p:cond delay="indefinite"/>
                      </p:stCondLst>
                      <p:childTnLst>
                        <p:par>
                          <p:cTn id="77" fill="hold">
                            <p:stCondLst>
                              <p:cond delay="0"/>
                            </p:stCondLst>
                            <p:childTnLst>
                              <p:par>
                                <p:cTn id="78" presetID="19" presetClass="exit" presetSubtype="5" fill="hold" grpId="1" nodeType="clickEffect">
                                  <p:stCondLst>
                                    <p:cond delay="0"/>
                                  </p:stCondLst>
                                  <p:childTnLst>
                                    <p:anim calcmode="lin" valueType="num">
                                      <p:cBhvr>
                                        <p:cTn id="79" dur="500"/>
                                        <p:tgtEl>
                                          <p:spTgt spid="15"/>
                                        </p:tgtEl>
                                        <p:attrNameLst>
                                          <p:attrName>ppt_w</p:attrName>
                                        </p:attrNameLst>
                                      </p:cBhvr>
                                      <p:tavLst>
                                        <p:tav tm="0">
                                          <p:val>
                                            <p:strVal val="ppt_w"/>
                                          </p:val>
                                        </p:tav>
                                        <p:tav tm="100000">
                                          <p:val>
                                            <p:strVal val="ppt_w"/>
                                          </p:val>
                                        </p:tav>
                                      </p:tavLst>
                                    </p:anim>
                                    <p:anim calcmode="lin" valueType="num">
                                      <p:cBhvr>
                                        <p:cTn id="80" dur="500"/>
                                        <p:tgtEl>
                                          <p:spTgt spid="15"/>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1" dur="1" fill="hold">
                                          <p:stCondLst>
                                            <p:cond delay="499"/>
                                          </p:stCondLst>
                                        </p:cTn>
                                        <p:tgtEl>
                                          <p:spTgt spid="15"/>
                                        </p:tgtEl>
                                        <p:attrNameLst>
                                          <p:attrName>style.visibility</p:attrName>
                                        </p:attrNameLst>
                                      </p:cBhvr>
                                      <p:to>
                                        <p:strVal val="hidden"/>
                                      </p:to>
                                    </p:set>
                                  </p:childTnLst>
                                </p:cTn>
                              </p:par>
                              <p:par>
                                <p:cTn id="82" presetID="19" presetClass="entr" presetSubtype="5" fill="hold" grpId="0" nodeType="withEffect">
                                  <p:stCondLst>
                                    <p:cond delay="0"/>
                                  </p:stCondLst>
                                  <p:childTnLst>
                                    <p:set>
                                      <p:cBhvr>
                                        <p:cTn id="83" dur="1" fill="hold">
                                          <p:stCondLst>
                                            <p:cond delay="0"/>
                                          </p:stCondLst>
                                        </p:cTn>
                                        <p:tgtEl>
                                          <p:spTgt spid="16"/>
                                        </p:tgtEl>
                                        <p:attrNameLst>
                                          <p:attrName>style.visibility</p:attrName>
                                        </p:attrNameLst>
                                      </p:cBhvr>
                                      <p:to>
                                        <p:strVal val="visible"/>
                                      </p:to>
                                    </p:set>
                                    <p:anim calcmode="lin" valueType="num">
                                      <p:cBhvr>
                                        <p:cTn id="84" dur="500" fill="hold"/>
                                        <p:tgtEl>
                                          <p:spTgt spid="16"/>
                                        </p:tgtEl>
                                        <p:attrNameLst>
                                          <p:attrName>ppt_w</p:attrName>
                                        </p:attrNameLst>
                                      </p:cBhvr>
                                      <p:tavLst>
                                        <p:tav tm="0">
                                          <p:val>
                                            <p:strVal val="#ppt_w"/>
                                          </p:val>
                                        </p:tav>
                                        <p:tav tm="100000">
                                          <p:val>
                                            <p:strVal val="#ppt_w"/>
                                          </p:val>
                                        </p:tav>
                                      </p:tavLst>
                                    </p:anim>
                                    <p:anim calcmode="lin" valueType="num">
                                      <p:cBhvr>
                                        <p:cTn id="85" dur="500" fill="hold"/>
                                        <p:tgtEl>
                                          <p:spTgt spid="16"/>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7"/>
                  </p:tgtEl>
                </p:cond>
              </p:nextCondLst>
            </p:seq>
            <p:seq concurrent="1" nextAc="seek">
              <p:cTn id="86" restart="whenNotActive" fill="hold" evtFilter="cancelBubble" nodeType="interactiveSeq">
                <p:stCondLst>
                  <p:cond evt="onClick" delay="0">
                    <p:tgtEl>
                      <p:spTgt spid="19"/>
                    </p:tgtEl>
                  </p:cond>
                </p:stCondLst>
                <p:endSync evt="end" delay="0">
                  <p:rtn val="all"/>
                </p:endSync>
                <p:childTnLst>
                  <p:par>
                    <p:cTn id="87" fill="hold">
                      <p:stCondLst>
                        <p:cond delay="0"/>
                      </p:stCondLst>
                      <p:childTnLst>
                        <p:par>
                          <p:cTn id="88" fill="hold">
                            <p:stCondLst>
                              <p:cond delay="0"/>
                            </p:stCondLst>
                            <p:childTnLst>
                              <p:par>
                                <p:cTn id="89" presetID="1" presetClass="mediacall" presetSubtype="0" fill="hold" nodeType="clickEffect">
                                  <p:stCondLst>
                                    <p:cond delay="0"/>
                                  </p:stCondLst>
                                  <p:childTnLst>
                                    <p:cmd type="call" cmd="playFrom(0.0)">
                                      <p:cBhvr>
                                        <p:cTn id="90" dur="54574" fill="hold"/>
                                        <p:tgtEl>
                                          <p:spTgt spid="19"/>
                                        </p:tgtEl>
                                      </p:cBhvr>
                                    </p:cmd>
                                  </p:childTnLst>
                                </p:cTn>
                              </p:par>
                            </p:childTnLst>
                          </p:cTn>
                        </p:par>
                      </p:childTnLst>
                    </p:cTn>
                  </p:par>
                </p:childTnLst>
              </p:cTn>
              <p:nextCondLst>
                <p:cond evt="onClick" delay="0">
                  <p:tgtEl>
                    <p:spTgt spid="19"/>
                  </p:tgtEl>
                </p:cond>
              </p:nextCondLst>
            </p:seq>
            <p:audio>
              <p:cMediaNode>
                <p:cTn id="91" fill="hold" display="0">
                  <p:stCondLst>
                    <p:cond delay="indefinite"/>
                  </p:stCondLst>
                  <p:endCondLst>
                    <p:cond evt="onNext" delay="0">
                      <p:tgtEl>
                        <p:sldTgt/>
                      </p:tgtEl>
                    </p:cond>
                    <p:cond evt="onPrev" delay="0">
                      <p:tgtEl>
                        <p:sldTgt/>
                      </p:tgtEl>
                    </p:cond>
                    <p:cond evt="onStopAudio" delay="0">
                      <p:tgtEl>
                        <p:sldTgt/>
                      </p:tgtEl>
                    </p:cond>
                  </p:endCondLst>
                </p:cTn>
                <p:tgtEl>
                  <p:spTgt spid="19"/>
                </p:tgtEl>
              </p:cMediaNode>
            </p:audio>
          </p:childTnLst>
        </p:cTn>
      </p:par>
    </p:tnLst>
    <p:bldLst>
      <p:bldP spid="6" grpId="0" animBg="1"/>
      <p:bldP spid="6" grpId="1" animBg="1"/>
      <p:bldP spid="7" grpId="0" animBg="1"/>
      <p:bldP spid="7" grpId="1" animBg="1"/>
      <p:bldP spid="9" grpId="0" animBg="1"/>
      <p:bldP spid="9" grpId="1" animBg="1"/>
      <p:bldP spid="10" grpId="0" animBg="1"/>
      <p:bldP spid="10" grpId="1" animBg="1"/>
      <p:bldP spid="12" grpId="0" animBg="1"/>
      <p:bldP spid="12" grpId="1" animBg="1"/>
      <p:bldP spid="13" grpId="0" animBg="1"/>
      <p:bldP spid="13" grpId="1" animBg="1"/>
      <p:bldP spid="15" grpId="0" animBg="1"/>
      <p:bldP spid="15" grpId="1" animBg="1"/>
      <p:bldP spid="16" grpId="0" animBg="1"/>
      <p:bldP spid="16"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Группа 25"/>
          <p:cNvGrpSpPr/>
          <p:nvPr/>
        </p:nvGrpSpPr>
        <p:grpSpPr>
          <a:xfrm>
            <a:off x="2771800" y="3645024"/>
            <a:ext cx="4762500" cy="3000376"/>
            <a:chOff x="2771800" y="3645024"/>
            <a:chExt cx="4762500" cy="3000376"/>
          </a:xfrm>
        </p:grpSpPr>
        <p:sp>
          <p:nvSpPr>
            <p:cNvPr id="20" name="Прямоугольник 19"/>
            <p:cNvSpPr/>
            <p:nvPr/>
          </p:nvSpPr>
          <p:spPr>
            <a:xfrm>
              <a:off x="3059832" y="6093296"/>
              <a:ext cx="936104"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3" name="Прямоугольник 22"/>
            <p:cNvSpPr/>
            <p:nvPr/>
          </p:nvSpPr>
          <p:spPr>
            <a:xfrm>
              <a:off x="3131840" y="5733256"/>
              <a:ext cx="936104" cy="1356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4" name="Прямоугольник 23"/>
            <p:cNvSpPr/>
            <p:nvPr/>
          </p:nvSpPr>
          <p:spPr>
            <a:xfrm>
              <a:off x="2915816" y="5877272"/>
              <a:ext cx="936104" cy="1356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2" name="Прямоугольник 21"/>
            <p:cNvSpPr/>
            <p:nvPr/>
          </p:nvSpPr>
          <p:spPr>
            <a:xfrm>
              <a:off x="6228184" y="5877272"/>
              <a:ext cx="936104"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1" name="Прямоугольник 20"/>
            <p:cNvSpPr/>
            <p:nvPr/>
          </p:nvSpPr>
          <p:spPr>
            <a:xfrm>
              <a:off x="6228184" y="6093296"/>
              <a:ext cx="936104"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18" name="Овал 17"/>
            <p:cNvSpPr/>
            <p:nvPr/>
          </p:nvSpPr>
          <p:spPr>
            <a:xfrm rot="180396">
              <a:off x="5607897" y="3761025"/>
              <a:ext cx="1706488" cy="11042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19" name="Овал 18"/>
            <p:cNvSpPr/>
            <p:nvPr/>
          </p:nvSpPr>
          <p:spPr>
            <a:xfrm rot="19876345">
              <a:off x="2846555" y="4188135"/>
              <a:ext cx="1323031" cy="77559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59394" name="Picture 2" descr="http://allday1.com/imagedb/cd/c/13900fbf22574c0e77ba250a8887f.jpg"/>
            <p:cNvPicPr>
              <a:picLocks noChangeAspect="1" noChangeArrowheads="1"/>
            </p:cNvPicPr>
            <p:nvPr/>
          </p:nvPicPr>
          <p:blipFill>
            <a:blip r:embed="rId3" cstate="email">
              <a:clrChange>
                <a:clrFrom>
                  <a:srgbClr val="FEFEFE"/>
                </a:clrFrom>
                <a:clrTo>
                  <a:srgbClr val="FEFEFE">
                    <a:alpha val="0"/>
                  </a:srgbClr>
                </a:clrTo>
              </a:clrChange>
            </a:blip>
            <a:srcRect/>
            <a:stretch>
              <a:fillRect/>
            </a:stretch>
          </p:blipFill>
          <p:spPr bwMode="auto">
            <a:xfrm>
              <a:off x="2771800" y="3645024"/>
              <a:ext cx="4762500" cy="3000376"/>
            </a:xfrm>
            <a:prstGeom prst="rect">
              <a:avLst/>
            </a:prstGeom>
            <a:noFill/>
          </p:spPr>
        </p:pic>
      </p:grpSp>
      <p:pic>
        <p:nvPicPr>
          <p:cNvPr id="2" name="Picture 2" descr="http://dou24.ru/mkdou31/images/stories/gruppy_15/gr_znaiki/gordost/image008.png"/>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0" y="3657599"/>
            <a:ext cx="2486025" cy="3200401"/>
          </a:xfrm>
          <a:prstGeom prst="rect">
            <a:avLst/>
          </a:prstGeom>
          <a:noFill/>
        </p:spPr>
      </p:pic>
      <p:sp>
        <p:nvSpPr>
          <p:cNvPr id="3" name="Куб 2"/>
          <p:cNvSpPr/>
          <p:nvPr/>
        </p:nvSpPr>
        <p:spPr>
          <a:xfrm rot="21066079">
            <a:off x="391908" y="326181"/>
            <a:ext cx="921660" cy="955806"/>
          </a:xfrm>
          <a:prstGeom prst="cube">
            <a:avLst/>
          </a:prstGeom>
          <a:solidFill>
            <a:srgbClr val="A758BC"/>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400" b="1" dirty="0" smtClean="0">
                <a:solidFill>
                  <a:prstClr val="white"/>
                </a:solidFill>
                <a:latin typeface="Comic Sans MS" pitchFamily="66" charset="0"/>
              </a:rPr>
              <a:t>4</a:t>
            </a:r>
            <a:endParaRPr lang="ru-RU" sz="4400" b="1" dirty="0">
              <a:solidFill>
                <a:prstClr val="white"/>
              </a:solidFill>
              <a:latin typeface="Comic Sans MS" pitchFamily="66" charset="0"/>
            </a:endParaRPr>
          </a:p>
        </p:txBody>
      </p:sp>
      <p:sp>
        <p:nvSpPr>
          <p:cNvPr id="4" name="Скругленный прямоугольник 3"/>
          <p:cNvSpPr/>
          <p:nvPr/>
        </p:nvSpPr>
        <p:spPr>
          <a:xfrm>
            <a:off x="1619672" y="404664"/>
            <a:ext cx="6696744" cy="1357322"/>
          </a:xfrm>
          <a:prstGeom prst="roundRect">
            <a:avLst/>
          </a:prstGeom>
          <a:solidFill>
            <a:schemeClr val="accent2">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white"/>
                </a:solidFill>
              </a:rPr>
              <a:t>К однозначному числу, большему 0, приписали такую же цифру. Во сколько раз увеличилось число?</a:t>
            </a:r>
            <a:endParaRPr lang="ru-RU" sz="2800" b="1" dirty="0">
              <a:solidFill>
                <a:prstClr val="white"/>
              </a:solidFill>
              <a:latin typeface="Comic Sans MS" pitchFamily="66" charset="0"/>
              <a:cs typeface="Times New Roman" pitchFamily="18" charset="0"/>
            </a:endParaRPr>
          </a:p>
        </p:txBody>
      </p:sp>
      <p:sp>
        <p:nvSpPr>
          <p:cNvPr id="5" name="Скругленный прямоугольник 4"/>
          <p:cNvSpPr/>
          <p:nvPr/>
        </p:nvSpPr>
        <p:spPr>
          <a:xfrm>
            <a:off x="2555776" y="2014686"/>
            <a:ext cx="2232248" cy="64807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Подумай!</a:t>
            </a:r>
            <a:endParaRPr lang="ru-RU" sz="3200" b="1" dirty="0">
              <a:solidFill>
                <a:prstClr val="white"/>
              </a:solidFill>
              <a:latin typeface="Comic Sans MS" pitchFamily="66" charset="0"/>
              <a:cs typeface="Arial" pitchFamily="34" charset="0"/>
            </a:endParaRPr>
          </a:p>
        </p:txBody>
      </p:sp>
      <p:sp>
        <p:nvSpPr>
          <p:cNvPr id="6" name="Скругленный прямоугольник 5"/>
          <p:cNvSpPr/>
          <p:nvPr/>
        </p:nvSpPr>
        <p:spPr>
          <a:xfrm>
            <a:off x="2555776" y="1988840"/>
            <a:ext cx="2232248" cy="648072"/>
          </a:xfrm>
          <a:prstGeom prst="roundRect">
            <a:avLst/>
          </a:prstGeom>
          <a:solidFill>
            <a:srgbClr val="A758B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2</a:t>
            </a:r>
            <a:endParaRPr lang="ru-RU" sz="3200" b="1" dirty="0">
              <a:solidFill>
                <a:prstClr val="white"/>
              </a:solidFill>
              <a:latin typeface="Comic Sans MS" pitchFamily="66" charset="0"/>
              <a:cs typeface="Times New Roman" pitchFamily="18" charset="0"/>
            </a:endParaRPr>
          </a:p>
        </p:txBody>
      </p:sp>
      <p:sp>
        <p:nvSpPr>
          <p:cNvPr id="7" name="Скругленный прямоугольник 6"/>
          <p:cNvSpPr/>
          <p:nvPr/>
        </p:nvSpPr>
        <p:spPr>
          <a:xfrm>
            <a:off x="2555776" y="1988840"/>
            <a:ext cx="2232248"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8" name="Скругленный прямоугольник 7"/>
          <p:cNvSpPr/>
          <p:nvPr/>
        </p:nvSpPr>
        <p:spPr>
          <a:xfrm>
            <a:off x="2555776" y="2878782"/>
            <a:ext cx="2232248" cy="64807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Неверно!</a:t>
            </a:r>
            <a:endParaRPr lang="ru-RU" sz="3200" b="1" dirty="0">
              <a:solidFill>
                <a:prstClr val="white"/>
              </a:solidFill>
              <a:latin typeface="Comic Sans MS" pitchFamily="66" charset="0"/>
              <a:cs typeface="Arial" pitchFamily="34" charset="0"/>
            </a:endParaRPr>
          </a:p>
        </p:txBody>
      </p:sp>
      <p:sp>
        <p:nvSpPr>
          <p:cNvPr id="9" name="Скругленный прямоугольник 8"/>
          <p:cNvSpPr/>
          <p:nvPr/>
        </p:nvSpPr>
        <p:spPr>
          <a:xfrm>
            <a:off x="2555776" y="2852936"/>
            <a:ext cx="2232248" cy="648072"/>
          </a:xfrm>
          <a:prstGeom prst="roundRect">
            <a:avLst/>
          </a:prstGeom>
          <a:solidFill>
            <a:srgbClr val="A758B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10</a:t>
            </a:r>
            <a:endParaRPr lang="ru-RU" sz="3200" b="1" dirty="0">
              <a:solidFill>
                <a:prstClr val="white"/>
              </a:solidFill>
              <a:latin typeface="Comic Sans MS" pitchFamily="66" charset="0"/>
              <a:cs typeface="Times New Roman" pitchFamily="18" charset="0"/>
            </a:endParaRPr>
          </a:p>
        </p:txBody>
      </p:sp>
      <p:sp>
        <p:nvSpPr>
          <p:cNvPr id="10" name="Скругленный прямоугольник 9"/>
          <p:cNvSpPr/>
          <p:nvPr/>
        </p:nvSpPr>
        <p:spPr>
          <a:xfrm>
            <a:off x="2555776" y="2852936"/>
            <a:ext cx="2232248"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11" name="Скругленный прямоугольник 10"/>
          <p:cNvSpPr/>
          <p:nvPr/>
        </p:nvSpPr>
        <p:spPr>
          <a:xfrm>
            <a:off x="5580112" y="2878782"/>
            <a:ext cx="2232248" cy="648072"/>
          </a:xfrm>
          <a:prstGeom prst="roundRect">
            <a:avLst/>
          </a:prstGeom>
          <a:solidFill>
            <a:schemeClr val="accent3">
              <a:lumMod val="50000"/>
            </a:schemeClr>
          </a:solidFill>
          <a:ln/>
          <a:scene3d>
            <a:camera prst="orthographicFront">
              <a:rot lat="0" lon="0" rev="0"/>
            </a:camera>
            <a:lightRig rig="threePt" dir="t">
              <a:rot lat="0" lon="0" rev="1200000"/>
            </a:lightRig>
          </a:scene3d>
          <a:sp3d extrusionH="76200">
            <a:bevelT w="63500" h="25400"/>
            <a:extrusionClr>
              <a:schemeClr val="accent3">
                <a:lumMod val="50000"/>
              </a:schemeClr>
            </a:extrusionClr>
          </a:sp3d>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Молодец!</a:t>
            </a:r>
            <a:endParaRPr lang="ru-RU" sz="3200" b="1" dirty="0">
              <a:solidFill>
                <a:prstClr val="white"/>
              </a:solidFill>
              <a:latin typeface="Comic Sans MS" pitchFamily="66" charset="0"/>
              <a:cs typeface="Arial" pitchFamily="34" charset="0"/>
            </a:endParaRPr>
          </a:p>
        </p:txBody>
      </p:sp>
      <p:sp>
        <p:nvSpPr>
          <p:cNvPr id="12" name="Скругленный прямоугольник 11"/>
          <p:cNvSpPr/>
          <p:nvPr/>
        </p:nvSpPr>
        <p:spPr>
          <a:xfrm>
            <a:off x="5580112" y="2852936"/>
            <a:ext cx="2232248" cy="648072"/>
          </a:xfrm>
          <a:prstGeom prst="roundRect">
            <a:avLst/>
          </a:prstGeom>
          <a:solidFill>
            <a:srgbClr val="A758B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11</a:t>
            </a:r>
            <a:endParaRPr lang="ru-RU" sz="3200" b="1" dirty="0">
              <a:solidFill>
                <a:prstClr val="white"/>
              </a:solidFill>
              <a:latin typeface="Comic Sans MS" pitchFamily="66" charset="0"/>
              <a:cs typeface="Times New Roman" pitchFamily="18" charset="0"/>
            </a:endParaRPr>
          </a:p>
        </p:txBody>
      </p:sp>
      <p:sp>
        <p:nvSpPr>
          <p:cNvPr id="13" name="Скругленный прямоугольник 12"/>
          <p:cNvSpPr/>
          <p:nvPr/>
        </p:nvSpPr>
        <p:spPr>
          <a:xfrm>
            <a:off x="5580112" y="2852936"/>
            <a:ext cx="2232248"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14" name="Скругленный прямоугольник 13"/>
          <p:cNvSpPr/>
          <p:nvPr/>
        </p:nvSpPr>
        <p:spPr>
          <a:xfrm>
            <a:off x="5580112" y="2014686"/>
            <a:ext cx="2232248" cy="648072"/>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cs typeface="Arial" pitchFamily="34" charset="0"/>
              </a:rPr>
              <a:t>Подумай!</a:t>
            </a:r>
            <a:endParaRPr lang="ru-RU" sz="3200" b="1" dirty="0">
              <a:solidFill>
                <a:prstClr val="white"/>
              </a:solidFill>
              <a:latin typeface="Comic Sans MS" pitchFamily="66" charset="0"/>
              <a:cs typeface="Arial" pitchFamily="34" charset="0"/>
            </a:endParaRPr>
          </a:p>
        </p:txBody>
      </p:sp>
      <p:sp>
        <p:nvSpPr>
          <p:cNvPr id="15" name="Скругленный прямоугольник 14"/>
          <p:cNvSpPr/>
          <p:nvPr/>
        </p:nvSpPr>
        <p:spPr>
          <a:xfrm>
            <a:off x="5580112" y="1988840"/>
            <a:ext cx="2232248" cy="648072"/>
          </a:xfrm>
          <a:prstGeom prst="roundRect">
            <a:avLst/>
          </a:prstGeom>
          <a:solidFill>
            <a:srgbClr val="A758B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3200" b="1" dirty="0" smtClean="0">
                <a:solidFill>
                  <a:prstClr val="white"/>
                </a:solidFill>
                <a:latin typeface="Comic Sans MS" pitchFamily="66" charset="0"/>
              </a:rPr>
              <a:t>5</a:t>
            </a:r>
            <a:endParaRPr lang="ru-RU" sz="3200" b="1" dirty="0">
              <a:solidFill>
                <a:prstClr val="white"/>
              </a:solidFill>
              <a:latin typeface="Comic Sans MS" pitchFamily="66" charset="0"/>
              <a:cs typeface="Times New Roman" pitchFamily="18" charset="0"/>
            </a:endParaRPr>
          </a:p>
        </p:txBody>
      </p:sp>
      <p:sp>
        <p:nvSpPr>
          <p:cNvPr id="16" name="Скругленный прямоугольник 15"/>
          <p:cNvSpPr/>
          <p:nvPr/>
        </p:nvSpPr>
        <p:spPr>
          <a:xfrm>
            <a:off x="5580112" y="1988840"/>
            <a:ext cx="2232248" cy="648072"/>
          </a:xfrm>
          <a:prstGeom prst="roundRect">
            <a:avLst/>
          </a:prstGeom>
          <a:solidFill>
            <a:schemeClr val="accent1">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
        <p:nvSpPr>
          <p:cNvPr id="27" name="Прямоугольник 26"/>
          <p:cNvSpPr/>
          <p:nvPr/>
        </p:nvSpPr>
        <p:spPr>
          <a:xfrm rot="19575429">
            <a:off x="3053827" y="4295152"/>
            <a:ext cx="894184" cy="554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1…</a:t>
            </a:r>
            <a:endParaRPr lang="ru-RU" sz="4000" b="1" dirty="0">
              <a:solidFill>
                <a:srgbClr val="8064A2">
                  <a:lumMod val="75000"/>
                </a:srgbClr>
              </a:solidFill>
              <a:latin typeface="Comic Sans MS" pitchFamily="66" charset="0"/>
            </a:endParaRPr>
          </a:p>
        </p:txBody>
      </p:sp>
      <p:sp>
        <p:nvSpPr>
          <p:cNvPr id="30" name="Прямоугольник 29"/>
          <p:cNvSpPr/>
          <p:nvPr/>
        </p:nvSpPr>
        <p:spPr>
          <a:xfrm>
            <a:off x="5724129" y="4038357"/>
            <a:ext cx="1493780"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11…?</a:t>
            </a:r>
            <a:endParaRPr lang="ru-RU" sz="4000" b="1" dirty="0">
              <a:solidFill>
                <a:srgbClr val="8064A2">
                  <a:lumMod val="75000"/>
                </a:srgbClr>
              </a:solidFill>
              <a:latin typeface="Comic Sans MS" pitchFamily="66" charset="0"/>
            </a:endParaRPr>
          </a:p>
        </p:txBody>
      </p:sp>
      <p:sp>
        <p:nvSpPr>
          <p:cNvPr id="31" name="Прямоугольник 30"/>
          <p:cNvSpPr/>
          <p:nvPr/>
        </p:nvSpPr>
        <p:spPr>
          <a:xfrm rot="19575429">
            <a:off x="3066584" y="4278688"/>
            <a:ext cx="894184" cy="554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2…</a:t>
            </a:r>
            <a:endParaRPr lang="ru-RU" sz="4000" b="1" dirty="0">
              <a:solidFill>
                <a:srgbClr val="8064A2">
                  <a:lumMod val="75000"/>
                </a:srgbClr>
              </a:solidFill>
              <a:latin typeface="Comic Sans MS" pitchFamily="66" charset="0"/>
            </a:endParaRPr>
          </a:p>
        </p:txBody>
      </p:sp>
      <p:sp>
        <p:nvSpPr>
          <p:cNvPr id="32" name="Прямоугольник 31"/>
          <p:cNvSpPr/>
          <p:nvPr/>
        </p:nvSpPr>
        <p:spPr>
          <a:xfrm>
            <a:off x="5724128" y="4005064"/>
            <a:ext cx="1493780"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22…?</a:t>
            </a:r>
            <a:endParaRPr lang="ru-RU" sz="4000" b="1" dirty="0">
              <a:solidFill>
                <a:srgbClr val="8064A2">
                  <a:lumMod val="75000"/>
                </a:srgbClr>
              </a:solidFill>
              <a:latin typeface="Comic Sans MS" pitchFamily="66" charset="0"/>
            </a:endParaRPr>
          </a:p>
        </p:txBody>
      </p:sp>
      <p:sp>
        <p:nvSpPr>
          <p:cNvPr id="33" name="Прямоугольник 32"/>
          <p:cNvSpPr/>
          <p:nvPr/>
        </p:nvSpPr>
        <p:spPr>
          <a:xfrm rot="19575429">
            <a:off x="3066584" y="4278689"/>
            <a:ext cx="894184" cy="554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3…</a:t>
            </a:r>
            <a:endParaRPr lang="ru-RU" sz="4000" b="1" dirty="0">
              <a:solidFill>
                <a:srgbClr val="8064A2">
                  <a:lumMod val="75000"/>
                </a:srgbClr>
              </a:solidFill>
              <a:latin typeface="Comic Sans MS" pitchFamily="66" charset="0"/>
            </a:endParaRPr>
          </a:p>
        </p:txBody>
      </p:sp>
      <p:sp>
        <p:nvSpPr>
          <p:cNvPr id="34" name="Прямоугольник 33"/>
          <p:cNvSpPr/>
          <p:nvPr/>
        </p:nvSpPr>
        <p:spPr>
          <a:xfrm>
            <a:off x="5724128" y="4005064"/>
            <a:ext cx="1493780"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33…?</a:t>
            </a:r>
            <a:endParaRPr lang="ru-RU" sz="4000" b="1" dirty="0">
              <a:solidFill>
                <a:srgbClr val="8064A2">
                  <a:lumMod val="75000"/>
                </a:srgbClr>
              </a:solidFill>
              <a:latin typeface="Comic Sans MS" pitchFamily="66" charset="0"/>
            </a:endParaRPr>
          </a:p>
        </p:txBody>
      </p:sp>
      <p:sp>
        <p:nvSpPr>
          <p:cNvPr id="35" name="Прямоугольник 34"/>
          <p:cNvSpPr/>
          <p:nvPr/>
        </p:nvSpPr>
        <p:spPr>
          <a:xfrm rot="19575429">
            <a:off x="3066585" y="4278688"/>
            <a:ext cx="894184" cy="554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4…</a:t>
            </a:r>
            <a:endParaRPr lang="ru-RU" sz="4000" b="1" dirty="0">
              <a:solidFill>
                <a:srgbClr val="8064A2">
                  <a:lumMod val="75000"/>
                </a:srgbClr>
              </a:solidFill>
              <a:latin typeface="Comic Sans MS" pitchFamily="66" charset="0"/>
            </a:endParaRPr>
          </a:p>
        </p:txBody>
      </p:sp>
      <p:sp>
        <p:nvSpPr>
          <p:cNvPr id="36" name="Прямоугольник 35"/>
          <p:cNvSpPr/>
          <p:nvPr/>
        </p:nvSpPr>
        <p:spPr>
          <a:xfrm>
            <a:off x="5796136" y="4005064"/>
            <a:ext cx="1493780"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44…?</a:t>
            </a:r>
            <a:endParaRPr lang="ru-RU" sz="4000" b="1" dirty="0">
              <a:solidFill>
                <a:srgbClr val="8064A2">
                  <a:lumMod val="75000"/>
                </a:srgbClr>
              </a:solidFill>
              <a:latin typeface="Comic Sans MS" pitchFamily="66" charset="0"/>
            </a:endParaRPr>
          </a:p>
        </p:txBody>
      </p:sp>
      <p:sp>
        <p:nvSpPr>
          <p:cNvPr id="37" name="Прямоугольник 36"/>
          <p:cNvSpPr/>
          <p:nvPr/>
        </p:nvSpPr>
        <p:spPr>
          <a:xfrm rot="19575429">
            <a:off x="3066583" y="4278689"/>
            <a:ext cx="894184" cy="554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5…</a:t>
            </a:r>
            <a:endParaRPr lang="ru-RU" sz="4000" b="1" dirty="0">
              <a:solidFill>
                <a:srgbClr val="8064A2">
                  <a:lumMod val="75000"/>
                </a:srgbClr>
              </a:solidFill>
              <a:latin typeface="Comic Sans MS" pitchFamily="66" charset="0"/>
            </a:endParaRPr>
          </a:p>
        </p:txBody>
      </p:sp>
      <p:sp>
        <p:nvSpPr>
          <p:cNvPr id="38" name="Прямоугольник 37"/>
          <p:cNvSpPr/>
          <p:nvPr/>
        </p:nvSpPr>
        <p:spPr>
          <a:xfrm>
            <a:off x="5724128" y="4005064"/>
            <a:ext cx="1493780"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55…?</a:t>
            </a:r>
            <a:endParaRPr lang="ru-RU" sz="4000" b="1" dirty="0">
              <a:solidFill>
                <a:srgbClr val="8064A2">
                  <a:lumMod val="75000"/>
                </a:srgbClr>
              </a:solidFill>
              <a:latin typeface="Comic Sans MS" pitchFamily="66" charset="0"/>
            </a:endParaRPr>
          </a:p>
        </p:txBody>
      </p:sp>
      <p:sp>
        <p:nvSpPr>
          <p:cNvPr id="39" name="Прямоугольник 38"/>
          <p:cNvSpPr/>
          <p:nvPr/>
        </p:nvSpPr>
        <p:spPr>
          <a:xfrm rot="19575429">
            <a:off x="3066584" y="4278688"/>
            <a:ext cx="894184" cy="554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6…</a:t>
            </a:r>
            <a:endParaRPr lang="ru-RU" sz="4000" b="1" dirty="0">
              <a:solidFill>
                <a:srgbClr val="8064A2">
                  <a:lumMod val="75000"/>
                </a:srgbClr>
              </a:solidFill>
              <a:latin typeface="Comic Sans MS" pitchFamily="66" charset="0"/>
            </a:endParaRPr>
          </a:p>
        </p:txBody>
      </p:sp>
      <p:sp>
        <p:nvSpPr>
          <p:cNvPr id="40" name="Прямоугольник 39"/>
          <p:cNvSpPr/>
          <p:nvPr/>
        </p:nvSpPr>
        <p:spPr>
          <a:xfrm>
            <a:off x="5724128" y="4005064"/>
            <a:ext cx="1493780"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66…?</a:t>
            </a:r>
            <a:endParaRPr lang="ru-RU" sz="4000" b="1" dirty="0">
              <a:solidFill>
                <a:srgbClr val="8064A2">
                  <a:lumMod val="75000"/>
                </a:srgbClr>
              </a:solidFill>
              <a:latin typeface="Comic Sans MS" pitchFamily="66" charset="0"/>
            </a:endParaRPr>
          </a:p>
        </p:txBody>
      </p:sp>
      <p:sp>
        <p:nvSpPr>
          <p:cNvPr id="41" name="Прямоугольник 40"/>
          <p:cNvSpPr/>
          <p:nvPr/>
        </p:nvSpPr>
        <p:spPr>
          <a:xfrm rot="19575429">
            <a:off x="3066584" y="4278687"/>
            <a:ext cx="894184" cy="554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7…</a:t>
            </a:r>
            <a:endParaRPr lang="ru-RU" sz="4000" b="1" dirty="0">
              <a:solidFill>
                <a:srgbClr val="8064A2">
                  <a:lumMod val="75000"/>
                </a:srgbClr>
              </a:solidFill>
              <a:latin typeface="Comic Sans MS" pitchFamily="66" charset="0"/>
            </a:endParaRPr>
          </a:p>
        </p:txBody>
      </p:sp>
      <p:sp>
        <p:nvSpPr>
          <p:cNvPr id="42" name="Прямоугольник 41"/>
          <p:cNvSpPr/>
          <p:nvPr/>
        </p:nvSpPr>
        <p:spPr>
          <a:xfrm>
            <a:off x="5724128" y="4005064"/>
            <a:ext cx="1493780"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77…?</a:t>
            </a:r>
            <a:endParaRPr lang="ru-RU" sz="4000" b="1" dirty="0">
              <a:solidFill>
                <a:srgbClr val="8064A2">
                  <a:lumMod val="75000"/>
                </a:srgbClr>
              </a:solidFill>
              <a:latin typeface="Comic Sans MS" pitchFamily="66" charset="0"/>
            </a:endParaRPr>
          </a:p>
        </p:txBody>
      </p:sp>
      <p:sp>
        <p:nvSpPr>
          <p:cNvPr id="43" name="Прямоугольник 42"/>
          <p:cNvSpPr/>
          <p:nvPr/>
        </p:nvSpPr>
        <p:spPr>
          <a:xfrm rot="19575429">
            <a:off x="3066584" y="4278686"/>
            <a:ext cx="894184" cy="554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8…</a:t>
            </a:r>
            <a:endParaRPr lang="ru-RU" sz="4000" b="1" dirty="0">
              <a:solidFill>
                <a:srgbClr val="8064A2">
                  <a:lumMod val="75000"/>
                </a:srgbClr>
              </a:solidFill>
              <a:latin typeface="Comic Sans MS" pitchFamily="66" charset="0"/>
            </a:endParaRPr>
          </a:p>
        </p:txBody>
      </p:sp>
      <p:sp>
        <p:nvSpPr>
          <p:cNvPr id="44" name="Прямоугольник 43"/>
          <p:cNvSpPr/>
          <p:nvPr/>
        </p:nvSpPr>
        <p:spPr>
          <a:xfrm>
            <a:off x="5724128" y="4005064"/>
            <a:ext cx="1493780"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88…?</a:t>
            </a:r>
            <a:endParaRPr lang="ru-RU" sz="4000" b="1" dirty="0">
              <a:solidFill>
                <a:srgbClr val="8064A2">
                  <a:lumMod val="75000"/>
                </a:srgbClr>
              </a:solidFill>
              <a:latin typeface="Comic Sans MS" pitchFamily="66" charset="0"/>
            </a:endParaRPr>
          </a:p>
        </p:txBody>
      </p:sp>
      <p:sp>
        <p:nvSpPr>
          <p:cNvPr id="45" name="Прямоугольник 44"/>
          <p:cNvSpPr/>
          <p:nvPr/>
        </p:nvSpPr>
        <p:spPr>
          <a:xfrm rot="19575429">
            <a:off x="3066586" y="4278689"/>
            <a:ext cx="894184" cy="554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9…</a:t>
            </a:r>
            <a:endParaRPr lang="ru-RU" sz="4000" b="1" dirty="0">
              <a:solidFill>
                <a:srgbClr val="8064A2">
                  <a:lumMod val="75000"/>
                </a:srgbClr>
              </a:solidFill>
              <a:latin typeface="Comic Sans MS" pitchFamily="66" charset="0"/>
            </a:endParaRPr>
          </a:p>
        </p:txBody>
      </p:sp>
      <p:sp>
        <p:nvSpPr>
          <p:cNvPr id="46" name="Прямоугольник 45"/>
          <p:cNvSpPr/>
          <p:nvPr/>
        </p:nvSpPr>
        <p:spPr>
          <a:xfrm>
            <a:off x="5724128" y="4005064"/>
            <a:ext cx="1493780"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000" b="1" dirty="0" smtClean="0">
                <a:solidFill>
                  <a:srgbClr val="8064A2">
                    <a:lumMod val="75000"/>
                  </a:srgbClr>
                </a:solidFill>
                <a:latin typeface="Comic Sans MS" pitchFamily="66" charset="0"/>
              </a:rPr>
              <a:t>99…?</a:t>
            </a:r>
            <a:endParaRPr lang="ru-RU" sz="4000" b="1" dirty="0">
              <a:solidFill>
                <a:srgbClr val="8064A2">
                  <a:lumMod val="75000"/>
                </a:srgbClr>
              </a:solidFill>
              <a:latin typeface="Comic Sans MS" pitchFamily="66" charset="0"/>
            </a:endParaRPr>
          </a:p>
        </p:txBody>
      </p:sp>
      <p:sp>
        <p:nvSpPr>
          <p:cNvPr id="47" name="Куб 46">
            <a:hlinkClick r:id="" action="ppaction://hlinkshowjump?jump=nextslide"/>
          </p:cNvPr>
          <p:cNvSpPr/>
          <p:nvPr/>
        </p:nvSpPr>
        <p:spPr>
          <a:xfrm>
            <a:off x="8028384" y="5661248"/>
            <a:ext cx="921660" cy="936104"/>
          </a:xfrm>
          <a:prstGeom prst="cube">
            <a:avLst/>
          </a:prstGeom>
          <a:solidFill>
            <a:srgbClr val="B8454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3600" b="1" dirty="0" smtClean="0">
                <a:solidFill>
                  <a:prstClr val="white"/>
                </a:solidFill>
                <a:latin typeface="Comic Sans MS" pitchFamily="66" charset="0"/>
              </a:rPr>
              <a:t>»</a:t>
            </a:r>
            <a:endParaRPr lang="ru-RU" sz="3600" b="1" dirty="0">
              <a:solidFill>
                <a:prstClr val="white"/>
              </a:solidFill>
              <a:latin typeface="Comic Sans MS" pitchFamily="66" charset="0"/>
            </a:endParaRPr>
          </a:p>
        </p:txBody>
      </p:sp>
    </p:spTree>
    <p:extLst>
      <p:ext uri="{BB962C8B-B14F-4D97-AF65-F5344CB8AC3E}">
        <p14:creationId xmlns:p14="http://schemas.microsoft.com/office/powerpoint/2010/main" val="2635057038"/>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1000"/>
                                        <p:tgtEl>
                                          <p:spTgt spid="3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1000"/>
                                        <p:tgtEl>
                                          <p:spTgt spid="31"/>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1000"/>
                                        <p:tgtEl>
                                          <p:spTgt spid="32"/>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000"/>
                                        <p:tgtEl>
                                          <p:spTgt spid="33"/>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1000"/>
                                        <p:tgtEl>
                                          <p:spTgt spid="34"/>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1000"/>
                                        <p:tgtEl>
                                          <p:spTgt spid="35"/>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1000"/>
                                        <p:tgtEl>
                                          <p:spTgt spid="37"/>
                                        </p:tgtEl>
                                      </p:cBhvr>
                                    </p:animEffect>
                                  </p:childTnLst>
                                </p:cTn>
                              </p:par>
                            </p:childTnLst>
                          </p:cTn>
                        </p:par>
                        <p:par>
                          <p:cTn id="40" fill="hold">
                            <p:stCondLst>
                              <p:cond delay="9000"/>
                            </p:stCondLst>
                            <p:childTnLst>
                              <p:par>
                                <p:cTn id="41" presetID="10" presetClass="entr" presetSubtype="0"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childTnLst>
                                </p:cTn>
                              </p:par>
                            </p:childTnLst>
                          </p:cTn>
                        </p:par>
                        <p:par>
                          <p:cTn id="44" fill="hold">
                            <p:stCondLst>
                              <p:cond delay="10000"/>
                            </p:stCondLst>
                            <p:childTnLst>
                              <p:par>
                                <p:cTn id="45" presetID="10" presetClass="entr" presetSubtype="0"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1000"/>
                                        <p:tgtEl>
                                          <p:spTgt spid="39"/>
                                        </p:tgtEl>
                                      </p:cBhvr>
                                    </p:animEffect>
                                  </p:childTnLst>
                                </p:cTn>
                              </p:par>
                            </p:childTnLst>
                          </p:cTn>
                        </p:par>
                        <p:par>
                          <p:cTn id="48" fill="hold">
                            <p:stCondLst>
                              <p:cond delay="11000"/>
                            </p:stCondLst>
                            <p:childTnLst>
                              <p:par>
                                <p:cTn id="49" presetID="10" presetClass="entr" presetSubtype="0"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1000"/>
                                        <p:tgtEl>
                                          <p:spTgt spid="40"/>
                                        </p:tgtEl>
                                      </p:cBhvr>
                                    </p:animEffect>
                                  </p:childTnLst>
                                </p:cTn>
                              </p:par>
                            </p:childTnLst>
                          </p:cTn>
                        </p:par>
                        <p:par>
                          <p:cTn id="52" fill="hold">
                            <p:stCondLst>
                              <p:cond delay="12000"/>
                            </p:stCondLst>
                            <p:childTnLst>
                              <p:par>
                                <p:cTn id="53" presetID="10" presetClass="entr" presetSubtype="0"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1000"/>
                                        <p:tgtEl>
                                          <p:spTgt spid="41"/>
                                        </p:tgtEl>
                                      </p:cBhvr>
                                    </p:animEffect>
                                  </p:childTnLst>
                                </p:cTn>
                              </p:par>
                            </p:childTnLst>
                          </p:cTn>
                        </p:par>
                        <p:par>
                          <p:cTn id="56" fill="hold">
                            <p:stCondLst>
                              <p:cond delay="13000"/>
                            </p:stCondLst>
                            <p:childTnLst>
                              <p:par>
                                <p:cTn id="57" presetID="10" presetClass="entr" presetSubtype="0" fill="hold" grpId="0" nodeType="after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1000"/>
                                        <p:tgtEl>
                                          <p:spTgt spid="42"/>
                                        </p:tgtEl>
                                      </p:cBhvr>
                                    </p:animEffect>
                                  </p:childTnLst>
                                </p:cTn>
                              </p:par>
                            </p:childTnLst>
                          </p:cTn>
                        </p:par>
                        <p:par>
                          <p:cTn id="60" fill="hold">
                            <p:stCondLst>
                              <p:cond delay="14000"/>
                            </p:stCondLst>
                            <p:childTnLst>
                              <p:par>
                                <p:cTn id="61" presetID="10" presetClass="entr" presetSubtype="0"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fade">
                                      <p:cBhvr>
                                        <p:cTn id="63" dur="1000"/>
                                        <p:tgtEl>
                                          <p:spTgt spid="43"/>
                                        </p:tgtEl>
                                      </p:cBhvr>
                                    </p:animEffect>
                                  </p:childTnLst>
                                </p:cTn>
                              </p:par>
                            </p:childTnLst>
                          </p:cTn>
                        </p:par>
                        <p:par>
                          <p:cTn id="64" fill="hold">
                            <p:stCondLst>
                              <p:cond delay="15000"/>
                            </p:stCondLst>
                            <p:childTnLst>
                              <p:par>
                                <p:cTn id="65" presetID="10" presetClass="entr" presetSubtype="0"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1000"/>
                                        <p:tgtEl>
                                          <p:spTgt spid="44"/>
                                        </p:tgtEl>
                                      </p:cBhvr>
                                    </p:animEffect>
                                  </p:childTnLst>
                                </p:cTn>
                              </p:par>
                            </p:childTnLst>
                          </p:cTn>
                        </p:par>
                        <p:par>
                          <p:cTn id="68" fill="hold">
                            <p:stCondLst>
                              <p:cond delay="16000"/>
                            </p:stCondLst>
                            <p:childTnLst>
                              <p:par>
                                <p:cTn id="69" presetID="10" presetClass="entr" presetSubtype="0"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fade">
                                      <p:cBhvr>
                                        <p:cTn id="71" dur="1000"/>
                                        <p:tgtEl>
                                          <p:spTgt spid="45"/>
                                        </p:tgtEl>
                                      </p:cBhvr>
                                    </p:animEffect>
                                  </p:childTnLst>
                                </p:cTn>
                              </p:par>
                            </p:childTnLst>
                          </p:cTn>
                        </p:par>
                        <p:par>
                          <p:cTn id="72" fill="hold">
                            <p:stCondLst>
                              <p:cond delay="17000"/>
                            </p:stCondLst>
                            <p:childTnLst>
                              <p:par>
                                <p:cTn id="73" presetID="10" presetClass="entr" presetSubtype="0" fill="hold" grpId="0" nodeType="after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fade">
                                      <p:cBhvr>
                                        <p:cTn id="75"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6" restart="whenNotActive" fill="hold" evtFilter="cancelBubble" nodeType="interactiveSeq">
                <p:stCondLst>
                  <p:cond evt="onClick" delay="0">
                    <p:tgtEl>
                      <p:spTgt spid="7"/>
                    </p:tgtEl>
                  </p:cond>
                </p:stCondLst>
                <p:endSync evt="end" delay="0">
                  <p:rtn val="all"/>
                </p:endSync>
                <p:childTnLst>
                  <p:par>
                    <p:cTn id="77" fill="hold">
                      <p:stCondLst>
                        <p:cond delay="0"/>
                      </p:stCondLst>
                      <p:childTnLst>
                        <p:par>
                          <p:cTn id="78" fill="hold">
                            <p:stCondLst>
                              <p:cond delay="0"/>
                            </p:stCondLst>
                            <p:childTnLst>
                              <p:par>
                                <p:cTn id="79" presetID="19" presetClass="exit" presetSubtype="5" fill="hold" grpId="1" nodeType="clickEffect">
                                  <p:stCondLst>
                                    <p:cond delay="0"/>
                                  </p:stCondLst>
                                  <p:childTnLst>
                                    <p:anim calcmode="lin" valueType="num">
                                      <p:cBhvr>
                                        <p:cTn id="80" dur="500"/>
                                        <p:tgtEl>
                                          <p:spTgt spid="6"/>
                                        </p:tgtEl>
                                        <p:attrNameLst>
                                          <p:attrName>ppt_w</p:attrName>
                                        </p:attrNameLst>
                                      </p:cBhvr>
                                      <p:tavLst>
                                        <p:tav tm="0">
                                          <p:val>
                                            <p:strVal val="ppt_w"/>
                                          </p:val>
                                        </p:tav>
                                        <p:tav tm="100000">
                                          <p:val>
                                            <p:strVal val="ppt_w"/>
                                          </p:val>
                                        </p:tav>
                                      </p:tavLst>
                                    </p:anim>
                                    <p:anim calcmode="lin" valueType="num">
                                      <p:cBhvr>
                                        <p:cTn id="81" dur="500"/>
                                        <p:tgtEl>
                                          <p:spTgt spid="6"/>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2" dur="1" fill="hold">
                                          <p:stCondLst>
                                            <p:cond delay="499"/>
                                          </p:stCondLst>
                                        </p:cTn>
                                        <p:tgtEl>
                                          <p:spTgt spid="6"/>
                                        </p:tgtEl>
                                        <p:attrNameLst>
                                          <p:attrName>style.visibility</p:attrName>
                                        </p:attrNameLst>
                                      </p:cBhvr>
                                      <p:to>
                                        <p:strVal val="hidden"/>
                                      </p:to>
                                    </p:set>
                                  </p:childTnLst>
                                </p:cTn>
                              </p:par>
                              <p:par>
                                <p:cTn id="83" presetID="19" presetClass="entr" presetSubtype="5" fill="hold" grpId="0" nodeType="withEffect">
                                  <p:stCondLst>
                                    <p:cond delay="0"/>
                                  </p:stCondLst>
                                  <p:childTnLst>
                                    <p:set>
                                      <p:cBhvr>
                                        <p:cTn id="84" dur="1" fill="hold">
                                          <p:stCondLst>
                                            <p:cond delay="0"/>
                                          </p:stCondLst>
                                        </p:cTn>
                                        <p:tgtEl>
                                          <p:spTgt spid="5"/>
                                        </p:tgtEl>
                                        <p:attrNameLst>
                                          <p:attrName>style.visibility</p:attrName>
                                        </p:attrNameLst>
                                      </p:cBhvr>
                                      <p:to>
                                        <p:strVal val="visible"/>
                                      </p:to>
                                    </p:set>
                                    <p:anim calcmode="lin" valueType="num">
                                      <p:cBhvr>
                                        <p:cTn id="85" dur="500" fill="hold"/>
                                        <p:tgtEl>
                                          <p:spTgt spid="5"/>
                                        </p:tgtEl>
                                        <p:attrNameLst>
                                          <p:attrName>ppt_w</p:attrName>
                                        </p:attrNameLst>
                                      </p:cBhvr>
                                      <p:tavLst>
                                        <p:tav tm="0">
                                          <p:val>
                                            <p:strVal val="#ppt_w"/>
                                          </p:val>
                                        </p:tav>
                                        <p:tav tm="100000">
                                          <p:val>
                                            <p:strVal val="#ppt_w"/>
                                          </p:val>
                                        </p:tav>
                                      </p:tavLst>
                                    </p:anim>
                                    <p:anim calcmode="lin" valueType="num">
                                      <p:cBhvr>
                                        <p:cTn id="86" dur="5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87" fill="hold">
                      <p:stCondLst>
                        <p:cond delay="indefinite"/>
                      </p:stCondLst>
                      <p:childTnLst>
                        <p:par>
                          <p:cTn id="88" fill="hold">
                            <p:stCondLst>
                              <p:cond delay="0"/>
                            </p:stCondLst>
                            <p:childTnLst>
                              <p:par>
                                <p:cTn id="89" presetID="19" presetClass="exit" presetSubtype="5" fill="hold" grpId="1" nodeType="clickEffect">
                                  <p:stCondLst>
                                    <p:cond delay="0"/>
                                  </p:stCondLst>
                                  <p:childTnLst>
                                    <p:anim calcmode="lin" valueType="num">
                                      <p:cBhvr>
                                        <p:cTn id="90" dur="500"/>
                                        <p:tgtEl>
                                          <p:spTgt spid="5"/>
                                        </p:tgtEl>
                                        <p:attrNameLst>
                                          <p:attrName>ppt_w</p:attrName>
                                        </p:attrNameLst>
                                      </p:cBhvr>
                                      <p:tavLst>
                                        <p:tav tm="0">
                                          <p:val>
                                            <p:strVal val="ppt_w"/>
                                          </p:val>
                                        </p:tav>
                                        <p:tav tm="100000">
                                          <p:val>
                                            <p:strVal val="ppt_w"/>
                                          </p:val>
                                        </p:tav>
                                      </p:tavLst>
                                    </p:anim>
                                    <p:anim calcmode="lin" valueType="num">
                                      <p:cBhvr>
                                        <p:cTn id="91" dur="500"/>
                                        <p:tgtEl>
                                          <p:spTgt spid="5"/>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92" dur="1" fill="hold">
                                          <p:stCondLst>
                                            <p:cond delay="499"/>
                                          </p:stCondLst>
                                        </p:cTn>
                                        <p:tgtEl>
                                          <p:spTgt spid="5"/>
                                        </p:tgtEl>
                                        <p:attrNameLst>
                                          <p:attrName>style.visibility</p:attrName>
                                        </p:attrNameLst>
                                      </p:cBhvr>
                                      <p:to>
                                        <p:strVal val="hidden"/>
                                      </p:to>
                                    </p:set>
                                  </p:childTnLst>
                                </p:cTn>
                              </p:par>
                              <p:par>
                                <p:cTn id="93" presetID="19" presetClass="entr" presetSubtype="5" fill="hold" grpId="0" nodeType="withEffect">
                                  <p:stCondLst>
                                    <p:cond delay="0"/>
                                  </p:stCondLst>
                                  <p:childTnLst>
                                    <p:set>
                                      <p:cBhvr>
                                        <p:cTn id="94" dur="1" fill="hold">
                                          <p:stCondLst>
                                            <p:cond delay="0"/>
                                          </p:stCondLst>
                                        </p:cTn>
                                        <p:tgtEl>
                                          <p:spTgt spid="6"/>
                                        </p:tgtEl>
                                        <p:attrNameLst>
                                          <p:attrName>style.visibility</p:attrName>
                                        </p:attrNameLst>
                                      </p:cBhvr>
                                      <p:to>
                                        <p:strVal val="visible"/>
                                      </p:to>
                                    </p:set>
                                    <p:anim calcmode="lin" valueType="num">
                                      <p:cBhvr>
                                        <p:cTn id="95" dur="500" fill="hold"/>
                                        <p:tgtEl>
                                          <p:spTgt spid="6"/>
                                        </p:tgtEl>
                                        <p:attrNameLst>
                                          <p:attrName>ppt_w</p:attrName>
                                        </p:attrNameLst>
                                      </p:cBhvr>
                                      <p:tavLst>
                                        <p:tav tm="0">
                                          <p:val>
                                            <p:strVal val="#ppt_w"/>
                                          </p:val>
                                        </p:tav>
                                        <p:tav tm="100000">
                                          <p:val>
                                            <p:strVal val="#ppt_w"/>
                                          </p:val>
                                        </p:tav>
                                      </p:tavLst>
                                    </p:anim>
                                    <p:anim calcmode="lin" valueType="num">
                                      <p:cBhvr>
                                        <p:cTn id="96" dur="500" fill="hold"/>
                                        <p:tgtEl>
                                          <p:spTgt spid="6"/>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7"/>
                  </p:tgtEl>
                </p:cond>
              </p:nextCondLst>
            </p:seq>
            <p:seq concurrent="1" nextAc="seek">
              <p:cTn id="97" restart="whenNotActive" fill="hold" evtFilter="cancelBubble" nodeType="interactiveSeq">
                <p:stCondLst>
                  <p:cond evt="onClick" delay="0">
                    <p:tgtEl>
                      <p:spTgt spid="10"/>
                    </p:tgtEl>
                  </p:cond>
                </p:stCondLst>
                <p:endSync evt="end" delay="0">
                  <p:rtn val="all"/>
                </p:endSync>
                <p:childTnLst>
                  <p:par>
                    <p:cTn id="98" fill="hold">
                      <p:stCondLst>
                        <p:cond delay="0"/>
                      </p:stCondLst>
                      <p:childTnLst>
                        <p:par>
                          <p:cTn id="99" fill="hold">
                            <p:stCondLst>
                              <p:cond delay="0"/>
                            </p:stCondLst>
                            <p:childTnLst>
                              <p:par>
                                <p:cTn id="100" presetID="19" presetClass="exit" presetSubtype="5" fill="hold" grpId="1" nodeType="clickEffect">
                                  <p:stCondLst>
                                    <p:cond delay="0"/>
                                  </p:stCondLst>
                                  <p:childTnLst>
                                    <p:anim calcmode="lin" valueType="num">
                                      <p:cBhvr>
                                        <p:cTn id="101" dur="500"/>
                                        <p:tgtEl>
                                          <p:spTgt spid="9"/>
                                        </p:tgtEl>
                                        <p:attrNameLst>
                                          <p:attrName>ppt_w</p:attrName>
                                        </p:attrNameLst>
                                      </p:cBhvr>
                                      <p:tavLst>
                                        <p:tav tm="0">
                                          <p:val>
                                            <p:strVal val="ppt_w"/>
                                          </p:val>
                                        </p:tav>
                                        <p:tav tm="100000">
                                          <p:val>
                                            <p:strVal val="ppt_w"/>
                                          </p:val>
                                        </p:tav>
                                      </p:tavLst>
                                    </p:anim>
                                    <p:anim calcmode="lin" valueType="num">
                                      <p:cBhvr>
                                        <p:cTn id="102" dur="500"/>
                                        <p:tgtEl>
                                          <p:spTgt spid="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03" dur="1" fill="hold">
                                          <p:stCondLst>
                                            <p:cond delay="499"/>
                                          </p:stCondLst>
                                        </p:cTn>
                                        <p:tgtEl>
                                          <p:spTgt spid="9"/>
                                        </p:tgtEl>
                                        <p:attrNameLst>
                                          <p:attrName>style.visibility</p:attrName>
                                        </p:attrNameLst>
                                      </p:cBhvr>
                                      <p:to>
                                        <p:strVal val="hidden"/>
                                      </p:to>
                                    </p:set>
                                  </p:childTnLst>
                                </p:cTn>
                              </p:par>
                              <p:par>
                                <p:cTn id="104" presetID="19" presetClass="entr" presetSubtype="5" fill="hold" grpId="0" nodeType="withEffect">
                                  <p:stCondLst>
                                    <p:cond delay="0"/>
                                  </p:stCondLst>
                                  <p:childTnLst>
                                    <p:set>
                                      <p:cBhvr>
                                        <p:cTn id="105" dur="1" fill="hold">
                                          <p:stCondLst>
                                            <p:cond delay="0"/>
                                          </p:stCondLst>
                                        </p:cTn>
                                        <p:tgtEl>
                                          <p:spTgt spid="8"/>
                                        </p:tgtEl>
                                        <p:attrNameLst>
                                          <p:attrName>style.visibility</p:attrName>
                                        </p:attrNameLst>
                                      </p:cBhvr>
                                      <p:to>
                                        <p:strVal val="visible"/>
                                      </p:to>
                                    </p:set>
                                    <p:anim calcmode="lin" valueType="num">
                                      <p:cBhvr>
                                        <p:cTn id="106" dur="500" fill="hold"/>
                                        <p:tgtEl>
                                          <p:spTgt spid="8"/>
                                        </p:tgtEl>
                                        <p:attrNameLst>
                                          <p:attrName>ppt_w</p:attrName>
                                        </p:attrNameLst>
                                      </p:cBhvr>
                                      <p:tavLst>
                                        <p:tav tm="0">
                                          <p:val>
                                            <p:strVal val="#ppt_w"/>
                                          </p:val>
                                        </p:tav>
                                        <p:tav tm="100000">
                                          <p:val>
                                            <p:strVal val="#ppt_w"/>
                                          </p:val>
                                        </p:tav>
                                      </p:tavLst>
                                    </p:anim>
                                    <p:anim calcmode="lin" valueType="num">
                                      <p:cBhvr>
                                        <p:cTn id="107" dur="500" fill="hold"/>
                                        <p:tgtEl>
                                          <p:spTgt spid="8"/>
                                        </p:tgtEl>
                                        <p:attrNameLst>
                                          <p:attrName>ppt_h</p:attrName>
                                        </p:attrNameLst>
                                      </p:cBhvr>
                                      <p:tavLst>
                                        <p:tav tm="0" fmla="#ppt_h*sin(2.5*pi*$)">
                                          <p:val>
                                            <p:fltVal val="0"/>
                                          </p:val>
                                        </p:tav>
                                        <p:tav tm="100000">
                                          <p:val>
                                            <p:fltVal val="1"/>
                                          </p:val>
                                        </p:tav>
                                      </p:tavLst>
                                    </p:anim>
                                  </p:childTnLst>
                                </p:cTn>
                              </p:par>
                            </p:childTnLst>
                          </p:cTn>
                        </p:par>
                      </p:childTnLst>
                    </p:cTn>
                  </p:par>
                  <p:par>
                    <p:cTn id="108" fill="hold">
                      <p:stCondLst>
                        <p:cond delay="indefinite"/>
                      </p:stCondLst>
                      <p:childTnLst>
                        <p:par>
                          <p:cTn id="109" fill="hold">
                            <p:stCondLst>
                              <p:cond delay="0"/>
                            </p:stCondLst>
                            <p:childTnLst>
                              <p:par>
                                <p:cTn id="110" presetID="19" presetClass="exit" presetSubtype="5" fill="hold" grpId="1" nodeType="clickEffect">
                                  <p:stCondLst>
                                    <p:cond delay="0"/>
                                  </p:stCondLst>
                                  <p:childTnLst>
                                    <p:anim calcmode="lin" valueType="num">
                                      <p:cBhvr>
                                        <p:cTn id="111" dur="500"/>
                                        <p:tgtEl>
                                          <p:spTgt spid="8"/>
                                        </p:tgtEl>
                                        <p:attrNameLst>
                                          <p:attrName>ppt_w</p:attrName>
                                        </p:attrNameLst>
                                      </p:cBhvr>
                                      <p:tavLst>
                                        <p:tav tm="0">
                                          <p:val>
                                            <p:strVal val="ppt_w"/>
                                          </p:val>
                                        </p:tav>
                                        <p:tav tm="100000">
                                          <p:val>
                                            <p:strVal val="ppt_w"/>
                                          </p:val>
                                        </p:tav>
                                      </p:tavLst>
                                    </p:anim>
                                    <p:anim calcmode="lin" valueType="num">
                                      <p:cBhvr>
                                        <p:cTn id="112" dur="500"/>
                                        <p:tgtEl>
                                          <p:spTgt spid="8"/>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13" dur="1" fill="hold">
                                          <p:stCondLst>
                                            <p:cond delay="499"/>
                                          </p:stCondLst>
                                        </p:cTn>
                                        <p:tgtEl>
                                          <p:spTgt spid="8"/>
                                        </p:tgtEl>
                                        <p:attrNameLst>
                                          <p:attrName>style.visibility</p:attrName>
                                        </p:attrNameLst>
                                      </p:cBhvr>
                                      <p:to>
                                        <p:strVal val="hidden"/>
                                      </p:to>
                                    </p:set>
                                  </p:childTnLst>
                                </p:cTn>
                              </p:par>
                              <p:par>
                                <p:cTn id="114" presetID="19" presetClass="entr" presetSubtype="5" fill="hold" grpId="0" nodeType="withEffect">
                                  <p:stCondLst>
                                    <p:cond delay="0"/>
                                  </p:stCondLst>
                                  <p:childTnLst>
                                    <p:set>
                                      <p:cBhvr>
                                        <p:cTn id="115" dur="1" fill="hold">
                                          <p:stCondLst>
                                            <p:cond delay="0"/>
                                          </p:stCondLst>
                                        </p:cTn>
                                        <p:tgtEl>
                                          <p:spTgt spid="9"/>
                                        </p:tgtEl>
                                        <p:attrNameLst>
                                          <p:attrName>style.visibility</p:attrName>
                                        </p:attrNameLst>
                                      </p:cBhvr>
                                      <p:to>
                                        <p:strVal val="visible"/>
                                      </p:to>
                                    </p:set>
                                    <p:anim calcmode="lin" valueType="num">
                                      <p:cBhvr>
                                        <p:cTn id="116" dur="500" fill="hold"/>
                                        <p:tgtEl>
                                          <p:spTgt spid="9"/>
                                        </p:tgtEl>
                                        <p:attrNameLst>
                                          <p:attrName>ppt_w</p:attrName>
                                        </p:attrNameLst>
                                      </p:cBhvr>
                                      <p:tavLst>
                                        <p:tav tm="0">
                                          <p:val>
                                            <p:strVal val="#ppt_w"/>
                                          </p:val>
                                        </p:tav>
                                        <p:tav tm="100000">
                                          <p:val>
                                            <p:strVal val="#ppt_w"/>
                                          </p:val>
                                        </p:tav>
                                      </p:tavLst>
                                    </p:anim>
                                    <p:anim calcmode="lin" valueType="num">
                                      <p:cBhvr>
                                        <p:cTn id="117" dur="500" fill="hold"/>
                                        <p:tgtEl>
                                          <p:spTgt spid="9"/>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0"/>
                  </p:tgtEl>
                </p:cond>
              </p:nextCondLst>
            </p:seq>
            <p:seq concurrent="1" nextAc="seek">
              <p:cTn id="118" restart="whenNotActive" fill="hold" evtFilter="cancelBubble" nodeType="interactiveSeq">
                <p:stCondLst>
                  <p:cond evt="onClick" delay="0">
                    <p:tgtEl>
                      <p:spTgt spid="13"/>
                    </p:tgtEl>
                  </p:cond>
                </p:stCondLst>
                <p:endSync evt="end" delay="0">
                  <p:rtn val="all"/>
                </p:endSync>
                <p:childTnLst>
                  <p:par>
                    <p:cTn id="119" fill="hold">
                      <p:stCondLst>
                        <p:cond delay="0"/>
                      </p:stCondLst>
                      <p:childTnLst>
                        <p:par>
                          <p:cTn id="120" fill="hold">
                            <p:stCondLst>
                              <p:cond delay="0"/>
                            </p:stCondLst>
                            <p:childTnLst>
                              <p:par>
                                <p:cTn id="121" presetID="19" presetClass="exit" presetSubtype="5" fill="hold" grpId="1" nodeType="clickEffect">
                                  <p:stCondLst>
                                    <p:cond delay="0"/>
                                  </p:stCondLst>
                                  <p:childTnLst>
                                    <p:anim calcmode="lin" valueType="num">
                                      <p:cBhvr>
                                        <p:cTn id="122" dur="500"/>
                                        <p:tgtEl>
                                          <p:spTgt spid="12"/>
                                        </p:tgtEl>
                                        <p:attrNameLst>
                                          <p:attrName>ppt_w</p:attrName>
                                        </p:attrNameLst>
                                      </p:cBhvr>
                                      <p:tavLst>
                                        <p:tav tm="0">
                                          <p:val>
                                            <p:strVal val="ppt_w"/>
                                          </p:val>
                                        </p:tav>
                                        <p:tav tm="100000">
                                          <p:val>
                                            <p:strVal val="ppt_w"/>
                                          </p:val>
                                        </p:tav>
                                      </p:tavLst>
                                    </p:anim>
                                    <p:anim calcmode="lin" valueType="num">
                                      <p:cBhvr>
                                        <p:cTn id="123" dur="500"/>
                                        <p:tgtEl>
                                          <p:spTgt spid="12"/>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4" dur="1" fill="hold">
                                          <p:stCondLst>
                                            <p:cond delay="499"/>
                                          </p:stCondLst>
                                        </p:cTn>
                                        <p:tgtEl>
                                          <p:spTgt spid="12"/>
                                        </p:tgtEl>
                                        <p:attrNameLst>
                                          <p:attrName>style.visibility</p:attrName>
                                        </p:attrNameLst>
                                      </p:cBhvr>
                                      <p:to>
                                        <p:strVal val="hidden"/>
                                      </p:to>
                                    </p:set>
                                  </p:childTnLst>
                                </p:cTn>
                              </p:par>
                              <p:par>
                                <p:cTn id="125" presetID="19" presetClass="entr" presetSubtype="5" fill="hold" grpId="0" nodeType="withEffect">
                                  <p:stCondLst>
                                    <p:cond delay="0"/>
                                  </p:stCondLst>
                                  <p:childTnLst>
                                    <p:set>
                                      <p:cBhvr>
                                        <p:cTn id="126" dur="1" fill="hold">
                                          <p:stCondLst>
                                            <p:cond delay="0"/>
                                          </p:stCondLst>
                                        </p:cTn>
                                        <p:tgtEl>
                                          <p:spTgt spid="11"/>
                                        </p:tgtEl>
                                        <p:attrNameLst>
                                          <p:attrName>style.visibility</p:attrName>
                                        </p:attrNameLst>
                                      </p:cBhvr>
                                      <p:to>
                                        <p:strVal val="visible"/>
                                      </p:to>
                                    </p:set>
                                    <p:anim calcmode="lin" valueType="num">
                                      <p:cBhvr>
                                        <p:cTn id="127" dur="500" fill="hold"/>
                                        <p:tgtEl>
                                          <p:spTgt spid="11"/>
                                        </p:tgtEl>
                                        <p:attrNameLst>
                                          <p:attrName>ppt_w</p:attrName>
                                        </p:attrNameLst>
                                      </p:cBhvr>
                                      <p:tavLst>
                                        <p:tav tm="0">
                                          <p:val>
                                            <p:strVal val="#ppt_w"/>
                                          </p:val>
                                        </p:tav>
                                        <p:tav tm="100000">
                                          <p:val>
                                            <p:strVal val="#ppt_w"/>
                                          </p:val>
                                        </p:tav>
                                      </p:tavLst>
                                    </p:anim>
                                    <p:anim calcmode="lin" valueType="num">
                                      <p:cBhvr>
                                        <p:cTn id="128" dur="500" fill="hold"/>
                                        <p:tgtEl>
                                          <p:spTgt spid="11"/>
                                        </p:tgtEl>
                                        <p:attrNameLst>
                                          <p:attrName>ppt_h</p:attrName>
                                        </p:attrNameLst>
                                      </p:cBhvr>
                                      <p:tavLst>
                                        <p:tav tm="0" fmla="#ppt_h*sin(2.5*pi*$)">
                                          <p:val>
                                            <p:fltVal val="0"/>
                                          </p:val>
                                        </p:tav>
                                        <p:tav tm="100000">
                                          <p:val>
                                            <p:fltVal val="1"/>
                                          </p:val>
                                        </p:tav>
                                      </p:tavLst>
                                    </p:anim>
                                  </p:childTnLst>
                                </p:cTn>
                              </p:par>
                            </p:childTnLst>
                          </p:cTn>
                        </p:par>
                      </p:childTnLst>
                    </p:cTn>
                  </p:par>
                  <p:par>
                    <p:cTn id="129" fill="hold">
                      <p:stCondLst>
                        <p:cond delay="indefinite"/>
                      </p:stCondLst>
                      <p:childTnLst>
                        <p:par>
                          <p:cTn id="130" fill="hold">
                            <p:stCondLst>
                              <p:cond delay="0"/>
                            </p:stCondLst>
                            <p:childTnLst>
                              <p:par>
                                <p:cTn id="131" presetID="19" presetClass="exit" presetSubtype="5" fill="hold" grpId="1" nodeType="clickEffect">
                                  <p:stCondLst>
                                    <p:cond delay="0"/>
                                  </p:stCondLst>
                                  <p:childTnLst>
                                    <p:anim calcmode="lin" valueType="num">
                                      <p:cBhvr>
                                        <p:cTn id="132" dur="500"/>
                                        <p:tgtEl>
                                          <p:spTgt spid="11"/>
                                        </p:tgtEl>
                                        <p:attrNameLst>
                                          <p:attrName>ppt_w</p:attrName>
                                        </p:attrNameLst>
                                      </p:cBhvr>
                                      <p:tavLst>
                                        <p:tav tm="0">
                                          <p:val>
                                            <p:strVal val="ppt_w"/>
                                          </p:val>
                                        </p:tav>
                                        <p:tav tm="100000">
                                          <p:val>
                                            <p:strVal val="ppt_w"/>
                                          </p:val>
                                        </p:tav>
                                      </p:tavLst>
                                    </p:anim>
                                    <p:anim calcmode="lin" valueType="num">
                                      <p:cBhvr>
                                        <p:cTn id="133" dur="500"/>
                                        <p:tgtEl>
                                          <p:spTgt spid="11"/>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34" dur="1" fill="hold">
                                          <p:stCondLst>
                                            <p:cond delay="499"/>
                                          </p:stCondLst>
                                        </p:cTn>
                                        <p:tgtEl>
                                          <p:spTgt spid="11"/>
                                        </p:tgtEl>
                                        <p:attrNameLst>
                                          <p:attrName>style.visibility</p:attrName>
                                        </p:attrNameLst>
                                      </p:cBhvr>
                                      <p:to>
                                        <p:strVal val="hidden"/>
                                      </p:to>
                                    </p:set>
                                  </p:childTnLst>
                                </p:cTn>
                              </p:par>
                              <p:par>
                                <p:cTn id="135" presetID="19" presetClass="entr" presetSubtype="5" fill="hold" grpId="0" nodeType="withEffect">
                                  <p:stCondLst>
                                    <p:cond delay="0"/>
                                  </p:stCondLst>
                                  <p:childTnLst>
                                    <p:set>
                                      <p:cBhvr>
                                        <p:cTn id="136" dur="1" fill="hold">
                                          <p:stCondLst>
                                            <p:cond delay="0"/>
                                          </p:stCondLst>
                                        </p:cTn>
                                        <p:tgtEl>
                                          <p:spTgt spid="12"/>
                                        </p:tgtEl>
                                        <p:attrNameLst>
                                          <p:attrName>style.visibility</p:attrName>
                                        </p:attrNameLst>
                                      </p:cBhvr>
                                      <p:to>
                                        <p:strVal val="visible"/>
                                      </p:to>
                                    </p:set>
                                    <p:anim calcmode="lin" valueType="num">
                                      <p:cBhvr>
                                        <p:cTn id="137" dur="500" fill="hold"/>
                                        <p:tgtEl>
                                          <p:spTgt spid="12"/>
                                        </p:tgtEl>
                                        <p:attrNameLst>
                                          <p:attrName>ppt_w</p:attrName>
                                        </p:attrNameLst>
                                      </p:cBhvr>
                                      <p:tavLst>
                                        <p:tav tm="0">
                                          <p:val>
                                            <p:strVal val="#ppt_w"/>
                                          </p:val>
                                        </p:tav>
                                        <p:tav tm="100000">
                                          <p:val>
                                            <p:strVal val="#ppt_w"/>
                                          </p:val>
                                        </p:tav>
                                      </p:tavLst>
                                    </p:anim>
                                    <p:anim calcmode="lin" valueType="num">
                                      <p:cBhvr>
                                        <p:cTn id="138" dur="500" fill="hold"/>
                                        <p:tgtEl>
                                          <p:spTgt spid="12"/>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3"/>
                  </p:tgtEl>
                </p:cond>
              </p:nextCondLst>
            </p:seq>
            <p:seq concurrent="1" nextAc="seek">
              <p:cTn id="139" restart="whenNotActive" fill="hold" evtFilter="cancelBubble" nodeType="interactiveSeq">
                <p:stCondLst>
                  <p:cond evt="onClick" delay="0">
                    <p:tgtEl>
                      <p:spTgt spid="16"/>
                    </p:tgtEl>
                  </p:cond>
                </p:stCondLst>
                <p:endSync evt="end" delay="0">
                  <p:rtn val="all"/>
                </p:endSync>
                <p:childTnLst>
                  <p:par>
                    <p:cTn id="140" fill="hold">
                      <p:stCondLst>
                        <p:cond delay="0"/>
                      </p:stCondLst>
                      <p:childTnLst>
                        <p:par>
                          <p:cTn id="141" fill="hold">
                            <p:stCondLst>
                              <p:cond delay="0"/>
                            </p:stCondLst>
                            <p:childTnLst>
                              <p:par>
                                <p:cTn id="142" presetID="19" presetClass="exit" presetSubtype="5" fill="hold" grpId="1" nodeType="clickEffect">
                                  <p:stCondLst>
                                    <p:cond delay="0"/>
                                  </p:stCondLst>
                                  <p:childTnLst>
                                    <p:anim calcmode="lin" valueType="num">
                                      <p:cBhvr>
                                        <p:cTn id="143" dur="500"/>
                                        <p:tgtEl>
                                          <p:spTgt spid="15"/>
                                        </p:tgtEl>
                                        <p:attrNameLst>
                                          <p:attrName>ppt_w</p:attrName>
                                        </p:attrNameLst>
                                      </p:cBhvr>
                                      <p:tavLst>
                                        <p:tav tm="0">
                                          <p:val>
                                            <p:strVal val="ppt_w"/>
                                          </p:val>
                                        </p:tav>
                                        <p:tav tm="100000">
                                          <p:val>
                                            <p:strVal val="ppt_w"/>
                                          </p:val>
                                        </p:tav>
                                      </p:tavLst>
                                    </p:anim>
                                    <p:anim calcmode="lin" valueType="num">
                                      <p:cBhvr>
                                        <p:cTn id="144" dur="500"/>
                                        <p:tgtEl>
                                          <p:spTgt spid="15"/>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45" dur="1" fill="hold">
                                          <p:stCondLst>
                                            <p:cond delay="499"/>
                                          </p:stCondLst>
                                        </p:cTn>
                                        <p:tgtEl>
                                          <p:spTgt spid="15"/>
                                        </p:tgtEl>
                                        <p:attrNameLst>
                                          <p:attrName>style.visibility</p:attrName>
                                        </p:attrNameLst>
                                      </p:cBhvr>
                                      <p:to>
                                        <p:strVal val="hidden"/>
                                      </p:to>
                                    </p:set>
                                  </p:childTnLst>
                                </p:cTn>
                              </p:par>
                              <p:par>
                                <p:cTn id="146" presetID="19" presetClass="entr" presetSubtype="5" fill="hold" grpId="0" nodeType="withEffect">
                                  <p:stCondLst>
                                    <p:cond delay="0"/>
                                  </p:stCondLst>
                                  <p:childTnLst>
                                    <p:set>
                                      <p:cBhvr>
                                        <p:cTn id="147" dur="1" fill="hold">
                                          <p:stCondLst>
                                            <p:cond delay="0"/>
                                          </p:stCondLst>
                                        </p:cTn>
                                        <p:tgtEl>
                                          <p:spTgt spid="14"/>
                                        </p:tgtEl>
                                        <p:attrNameLst>
                                          <p:attrName>style.visibility</p:attrName>
                                        </p:attrNameLst>
                                      </p:cBhvr>
                                      <p:to>
                                        <p:strVal val="visible"/>
                                      </p:to>
                                    </p:set>
                                    <p:anim calcmode="lin" valueType="num">
                                      <p:cBhvr>
                                        <p:cTn id="148" dur="500" fill="hold"/>
                                        <p:tgtEl>
                                          <p:spTgt spid="14"/>
                                        </p:tgtEl>
                                        <p:attrNameLst>
                                          <p:attrName>ppt_w</p:attrName>
                                        </p:attrNameLst>
                                      </p:cBhvr>
                                      <p:tavLst>
                                        <p:tav tm="0">
                                          <p:val>
                                            <p:strVal val="#ppt_w"/>
                                          </p:val>
                                        </p:tav>
                                        <p:tav tm="100000">
                                          <p:val>
                                            <p:strVal val="#ppt_w"/>
                                          </p:val>
                                        </p:tav>
                                      </p:tavLst>
                                    </p:anim>
                                    <p:anim calcmode="lin" valueType="num">
                                      <p:cBhvr>
                                        <p:cTn id="149" dur="500" fill="hold"/>
                                        <p:tgtEl>
                                          <p:spTgt spid="14"/>
                                        </p:tgtEl>
                                        <p:attrNameLst>
                                          <p:attrName>ppt_h</p:attrName>
                                        </p:attrNameLst>
                                      </p:cBhvr>
                                      <p:tavLst>
                                        <p:tav tm="0" fmla="#ppt_h*sin(2.5*pi*$)">
                                          <p:val>
                                            <p:fltVal val="0"/>
                                          </p:val>
                                        </p:tav>
                                        <p:tav tm="100000">
                                          <p:val>
                                            <p:fltVal val="1"/>
                                          </p:val>
                                        </p:tav>
                                      </p:tavLst>
                                    </p:anim>
                                  </p:childTnLst>
                                </p:cTn>
                              </p:par>
                            </p:childTnLst>
                          </p:cTn>
                        </p:par>
                      </p:childTnLst>
                    </p:cTn>
                  </p:par>
                  <p:par>
                    <p:cTn id="150" fill="hold">
                      <p:stCondLst>
                        <p:cond delay="indefinite"/>
                      </p:stCondLst>
                      <p:childTnLst>
                        <p:par>
                          <p:cTn id="151" fill="hold">
                            <p:stCondLst>
                              <p:cond delay="0"/>
                            </p:stCondLst>
                            <p:childTnLst>
                              <p:par>
                                <p:cTn id="152" presetID="19" presetClass="exit" presetSubtype="5" fill="hold" grpId="1" nodeType="clickEffect">
                                  <p:stCondLst>
                                    <p:cond delay="0"/>
                                  </p:stCondLst>
                                  <p:childTnLst>
                                    <p:anim calcmode="lin" valueType="num">
                                      <p:cBhvr>
                                        <p:cTn id="153" dur="500"/>
                                        <p:tgtEl>
                                          <p:spTgt spid="14"/>
                                        </p:tgtEl>
                                        <p:attrNameLst>
                                          <p:attrName>ppt_w</p:attrName>
                                        </p:attrNameLst>
                                      </p:cBhvr>
                                      <p:tavLst>
                                        <p:tav tm="0">
                                          <p:val>
                                            <p:strVal val="ppt_w"/>
                                          </p:val>
                                        </p:tav>
                                        <p:tav tm="100000">
                                          <p:val>
                                            <p:strVal val="ppt_w"/>
                                          </p:val>
                                        </p:tav>
                                      </p:tavLst>
                                    </p:anim>
                                    <p:anim calcmode="lin" valueType="num">
                                      <p:cBhvr>
                                        <p:cTn id="154" dur="500"/>
                                        <p:tgtEl>
                                          <p:spTgt spid="14"/>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55" dur="1" fill="hold">
                                          <p:stCondLst>
                                            <p:cond delay="499"/>
                                          </p:stCondLst>
                                        </p:cTn>
                                        <p:tgtEl>
                                          <p:spTgt spid="14"/>
                                        </p:tgtEl>
                                        <p:attrNameLst>
                                          <p:attrName>style.visibility</p:attrName>
                                        </p:attrNameLst>
                                      </p:cBhvr>
                                      <p:to>
                                        <p:strVal val="hidden"/>
                                      </p:to>
                                    </p:set>
                                  </p:childTnLst>
                                </p:cTn>
                              </p:par>
                              <p:par>
                                <p:cTn id="156" presetID="19" presetClass="entr" presetSubtype="5" fill="hold" grpId="0" nodeType="withEffect">
                                  <p:stCondLst>
                                    <p:cond delay="0"/>
                                  </p:stCondLst>
                                  <p:childTnLst>
                                    <p:set>
                                      <p:cBhvr>
                                        <p:cTn id="157" dur="1" fill="hold">
                                          <p:stCondLst>
                                            <p:cond delay="0"/>
                                          </p:stCondLst>
                                        </p:cTn>
                                        <p:tgtEl>
                                          <p:spTgt spid="15"/>
                                        </p:tgtEl>
                                        <p:attrNameLst>
                                          <p:attrName>style.visibility</p:attrName>
                                        </p:attrNameLst>
                                      </p:cBhvr>
                                      <p:to>
                                        <p:strVal val="visible"/>
                                      </p:to>
                                    </p:set>
                                    <p:anim calcmode="lin" valueType="num">
                                      <p:cBhvr>
                                        <p:cTn id="158" dur="500" fill="hold"/>
                                        <p:tgtEl>
                                          <p:spTgt spid="15"/>
                                        </p:tgtEl>
                                        <p:attrNameLst>
                                          <p:attrName>ppt_w</p:attrName>
                                        </p:attrNameLst>
                                      </p:cBhvr>
                                      <p:tavLst>
                                        <p:tav tm="0">
                                          <p:val>
                                            <p:strVal val="#ppt_w"/>
                                          </p:val>
                                        </p:tav>
                                        <p:tav tm="100000">
                                          <p:val>
                                            <p:strVal val="#ppt_w"/>
                                          </p:val>
                                        </p:tav>
                                      </p:tavLst>
                                    </p:anim>
                                    <p:anim calcmode="lin" valueType="num">
                                      <p:cBhvr>
                                        <p:cTn id="159" dur="500" fill="hold"/>
                                        <p:tgtEl>
                                          <p:spTgt spid="15"/>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6"/>
                  </p:tgtEl>
                </p:cond>
              </p:nextCondLst>
            </p:seq>
          </p:childTnLst>
        </p:cTn>
      </p:par>
    </p:tnLst>
    <p:bldLst>
      <p:bldP spid="5" grpId="0" animBg="1"/>
      <p:bldP spid="5" grpId="1" animBg="1"/>
      <p:bldP spid="6" grpId="0" animBg="1"/>
      <p:bldP spid="6" grpId="1" animBg="1"/>
      <p:bldP spid="8" grpId="0" animBg="1"/>
      <p:bldP spid="8" grpId="1" animBg="1"/>
      <p:bldP spid="9" grpId="0" animBg="1"/>
      <p:bldP spid="9" grpId="1" animBg="1"/>
      <p:bldP spid="11" grpId="0" animBg="1"/>
      <p:bldP spid="11" grpId="1" animBg="1"/>
      <p:bldP spid="12" grpId="0" animBg="1"/>
      <p:bldP spid="12" grpId="1" animBg="1"/>
      <p:bldP spid="14" grpId="0" animBg="1"/>
      <p:bldP spid="14" grpId="1" animBg="1"/>
      <p:bldP spid="15" grpId="0" animBg="1"/>
      <p:bldP spid="15" grpId="1" animBg="1"/>
      <p:bldP spid="27"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dou24.ru/mkdou31/images/stories/gruppy_15/gr_znaiki/gordost/image008.pn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0" y="3657599"/>
            <a:ext cx="2486025" cy="3200401"/>
          </a:xfrm>
          <a:prstGeom prst="rect">
            <a:avLst/>
          </a:prstGeom>
          <a:noFill/>
        </p:spPr>
      </p:pic>
      <p:sp>
        <p:nvSpPr>
          <p:cNvPr id="3" name="Куб 2"/>
          <p:cNvSpPr/>
          <p:nvPr/>
        </p:nvSpPr>
        <p:spPr>
          <a:xfrm rot="433040">
            <a:off x="451926" y="242750"/>
            <a:ext cx="921660" cy="955806"/>
          </a:xfrm>
          <a:prstGeom prst="cube">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4400" b="1" dirty="0" smtClean="0">
                <a:solidFill>
                  <a:prstClr val="white"/>
                </a:solidFill>
                <a:latin typeface="Comic Sans MS" pitchFamily="66" charset="0"/>
              </a:rPr>
              <a:t>5</a:t>
            </a:r>
            <a:endParaRPr lang="ru-RU" sz="4400" b="1" dirty="0">
              <a:solidFill>
                <a:prstClr val="white"/>
              </a:solidFill>
              <a:latin typeface="Comic Sans MS" pitchFamily="66" charset="0"/>
            </a:endParaRPr>
          </a:p>
        </p:txBody>
      </p:sp>
      <p:sp>
        <p:nvSpPr>
          <p:cNvPr id="4" name="Скругленный прямоугольник 3"/>
          <p:cNvSpPr/>
          <p:nvPr/>
        </p:nvSpPr>
        <p:spPr>
          <a:xfrm>
            <a:off x="1619672" y="404664"/>
            <a:ext cx="6696744" cy="1357322"/>
          </a:xfrm>
          <a:prstGeom prst="roundRect">
            <a:avLst/>
          </a:prstGeom>
          <a:solidFill>
            <a:schemeClr val="accent2">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white"/>
                </a:solidFill>
              </a:rPr>
              <a:t>Кто из математиков принимал участие в кулачном бою на 58 Олимпиаде               в 548 году до н.э.?</a:t>
            </a:r>
            <a:endParaRPr lang="ru-RU" sz="2800" b="1" dirty="0">
              <a:solidFill>
                <a:prstClr val="white"/>
              </a:solidFill>
              <a:latin typeface="Comic Sans MS" pitchFamily="66" charset="0"/>
              <a:cs typeface="Times New Roman" pitchFamily="18" charset="0"/>
            </a:endParaRPr>
          </a:p>
        </p:txBody>
      </p:sp>
      <p:sp>
        <p:nvSpPr>
          <p:cNvPr id="6" name="TextBox 5"/>
          <p:cNvSpPr txBox="1"/>
          <p:nvPr/>
        </p:nvSpPr>
        <p:spPr>
          <a:xfrm>
            <a:off x="2051720" y="4149080"/>
            <a:ext cx="1447832" cy="646331"/>
          </a:xfrm>
          <a:prstGeom prst="rect">
            <a:avLst/>
          </a:prstGeom>
          <a:noFill/>
        </p:spPr>
        <p:txBody>
          <a:bodyPr wrap="none" rtlCol="0">
            <a:spAutoFit/>
          </a:bodyPr>
          <a:lstStyle/>
          <a:p>
            <a:pPr algn="ctr" eaLnBrk="1" fontAlgn="auto" hangingPunct="1">
              <a:spcBef>
                <a:spcPts val="0"/>
              </a:spcBef>
              <a:spcAft>
                <a:spcPts val="0"/>
              </a:spcAft>
            </a:pPr>
            <a:r>
              <a:rPr lang="ru-RU" dirty="0" smtClean="0">
                <a:solidFill>
                  <a:prstClr val="black"/>
                </a:solidFill>
                <a:latin typeface="Comic Sans MS" pitchFamily="66" charset="0"/>
              </a:rPr>
              <a:t>Фалес</a:t>
            </a:r>
          </a:p>
          <a:p>
            <a:pPr algn="ctr" eaLnBrk="1" fontAlgn="auto" hangingPunct="1">
              <a:spcBef>
                <a:spcPts val="0"/>
              </a:spcBef>
              <a:spcAft>
                <a:spcPts val="0"/>
              </a:spcAft>
            </a:pPr>
            <a:r>
              <a:rPr lang="ru-RU" dirty="0" smtClean="0">
                <a:solidFill>
                  <a:prstClr val="black"/>
                </a:solidFill>
                <a:latin typeface="Comic Sans MS" pitchFamily="66" charset="0"/>
              </a:rPr>
              <a:t>Милетский</a:t>
            </a:r>
            <a:endParaRPr lang="ru-RU" dirty="0">
              <a:solidFill>
                <a:prstClr val="black"/>
              </a:solidFill>
              <a:latin typeface="Comic Sans MS" pitchFamily="66" charset="0"/>
            </a:endParaRPr>
          </a:p>
        </p:txBody>
      </p:sp>
      <p:sp>
        <p:nvSpPr>
          <p:cNvPr id="9" name="TextBox 8"/>
          <p:cNvSpPr txBox="1"/>
          <p:nvPr/>
        </p:nvSpPr>
        <p:spPr>
          <a:xfrm>
            <a:off x="3851920" y="4221088"/>
            <a:ext cx="1224136" cy="369332"/>
          </a:xfrm>
          <a:prstGeom prst="rect">
            <a:avLst/>
          </a:prstGeom>
          <a:noFill/>
        </p:spPr>
        <p:txBody>
          <a:bodyPr wrap="square" rtlCol="0">
            <a:spAutoFit/>
          </a:bodyPr>
          <a:lstStyle/>
          <a:p>
            <a:pPr algn="ctr" eaLnBrk="1" fontAlgn="auto" hangingPunct="1">
              <a:spcBef>
                <a:spcPts val="0"/>
              </a:spcBef>
              <a:spcAft>
                <a:spcPts val="0"/>
              </a:spcAft>
            </a:pPr>
            <a:r>
              <a:rPr lang="ru-RU" dirty="0" smtClean="0">
                <a:solidFill>
                  <a:prstClr val="black"/>
                </a:solidFill>
                <a:latin typeface="Comic Sans MS" pitchFamily="66" charset="0"/>
              </a:rPr>
              <a:t>Пифагор </a:t>
            </a:r>
            <a:endParaRPr lang="ru-RU" dirty="0">
              <a:solidFill>
                <a:prstClr val="black"/>
              </a:solidFill>
              <a:latin typeface="Comic Sans MS" pitchFamily="66" charset="0"/>
            </a:endParaRPr>
          </a:p>
        </p:txBody>
      </p:sp>
      <p:sp>
        <p:nvSpPr>
          <p:cNvPr id="10" name="TextBox 9"/>
          <p:cNvSpPr txBox="1"/>
          <p:nvPr/>
        </p:nvSpPr>
        <p:spPr>
          <a:xfrm>
            <a:off x="5724128" y="4149080"/>
            <a:ext cx="1059906" cy="646331"/>
          </a:xfrm>
          <a:prstGeom prst="rect">
            <a:avLst/>
          </a:prstGeom>
          <a:noFill/>
        </p:spPr>
        <p:txBody>
          <a:bodyPr wrap="none" rtlCol="0">
            <a:spAutoFit/>
          </a:bodyPr>
          <a:lstStyle/>
          <a:p>
            <a:pPr algn="ctr" eaLnBrk="1" fontAlgn="auto" hangingPunct="1">
              <a:spcBef>
                <a:spcPts val="0"/>
              </a:spcBef>
              <a:spcAft>
                <a:spcPts val="0"/>
              </a:spcAft>
            </a:pPr>
            <a:r>
              <a:rPr lang="ru-RU" dirty="0" smtClean="0">
                <a:solidFill>
                  <a:prstClr val="black"/>
                </a:solidFill>
                <a:latin typeface="Comic Sans MS" pitchFamily="66" charset="0"/>
              </a:rPr>
              <a:t>Исаак</a:t>
            </a:r>
          </a:p>
          <a:p>
            <a:pPr algn="ctr" eaLnBrk="1" fontAlgn="auto" hangingPunct="1">
              <a:spcBef>
                <a:spcPts val="0"/>
              </a:spcBef>
              <a:spcAft>
                <a:spcPts val="0"/>
              </a:spcAft>
            </a:pPr>
            <a:r>
              <a:rPr lang="ru-RU" dirty="0" smtClean="0">
                <a:solidFill>
                  <a:prstClr val="black"/>
                </a:solidFill>
                <a:latin typeface="Comic Sans MS" pitchFamily="66" charset="0"/>
              </a:rPr>
              <a:t>Ньютон</a:t>
            </a:r>
            <a:endParaRPr lang="ru-RU" dirty="0">
              <a:solidFill>
                <a:prstClr val="black"/>
              </a:solidFill>
              <a:latin typeface="Comic Sans MS" pitchFamily="66" charset="0"/>
            </a:endParaRPr>
          </a:p>
        </p:txBody>
      </p:sp>
      <p:sp>
        <p:nvSpPr>
          <p:cNvPr id="12" name="TextBox 11"/>
          <p:cNvSpPr txBox="1"/>
          <p:nvPr/>
        </p:nvSpPr>
        <p:spPr>
          <a:xfrm>
            <a:off x="7020272" y="4149080"/>
            <a:ext cx="1768433" cy="646331"/>
          </a:xfrm>
          <a:prstGeom prst="rect">
            <a:avLst/>
          </a:prstGeom>
          <a:noFill/>
        </p:spPr>
        <p:txBody>
          <a:bodyPr wrap="none" rtlCol="0">
            <a:spAutoFit/>
          </a:bodyPr>
          <a:lstStyle/>
          <a:p>
            <a:pPr algn="ctr" eaLnBrk="1" fontAlgn="auto" hangingPunct="1">
              <a:spcBef>
                <a:spcPts val="0"/>
              </a:spcBef>
              <a:spcAft>
                <a:spcPts val="0"/>
              </a:spcAft>
            </a:pPr>
            <a:r>
              <a:rPr lang="ru-RU" dirty="0" smtClean="0">
                <a:solidFill>
                  <a:prstClr val="black"/>
                </a:solidFill>
                <a:latin typeface="Comic Sans MS" pitchFamily="66" charset="0"/>
              </a:rPr>
              <a:t>Нильс Хенрик</a:t>
            </a:r>
          </a:p>
          <a:p>
            <a:pPr algn="ctr" eaLnBrk="1" fontAlgn="auto" hangingPunct="1">
              <a:spcBef>
                <a:spcPts val="0"/>
              </a:spcBef>
              <a:spcAft>
                <a:spcPts val="0"/>
              </a:spcAft>
            </a:pPr>
            <a:r>
              <a:rPr lang="ru-RU" dirty="0" smtClean="0">
                <a:solidFill>
                  <a:prstClr val="black"/>
                </a:solidFill>
                <a:latin typeface="Comic Sans MS" pitchFamily="66" charset="0"/>
              </a:rPr>
              <a:t>Абель</a:t>
            </a:r>
            <a:endParaRPr lang="ru-RU" dirty="0">
              <a:solidFill>
                <a:prstClr val="black"/>
              </a:solidFill>
              <a:latin typeface="Comic Sans MS" pitchFamily="66" charset="0"/>
            </a:endParaRPr>
          </a:p>
        </p:txBody>
      </p:sp>
      <p:grpSp>
        <p:nvGrpSpPr>
          <p:cNvPr id="19" name="Группа 18"/>
          <p:cNvGrpSpPr/>
          <p:nvPr/>
        </p:nvGrpSpPr>
        <p:grpSpPr>
          <a:xfrm>
            <a:off x="2051720" y="2059317"/>
            <a:ext cx="1584176" cy="2089763"/>
            <a:chOff x="2051720" y="2059317"/>
            <a:chExt cx="1584176" cy="2089763"/>
          </a:xfrm>
        </p:grpSpPr>
        <p:pic>
          <p:nvPicPr>
            <p:cNvPr id="9218" name="Picture 2" descr="http://i700.photobucket.com/albums/ww7/Paniris/3299783_640px.jpg"/>
            <p:cNvPicPr>
              <a:picLocks noChangeAspect="1" noChangeArrowheads="1"/>
            </p:cNvPicPr>
            <p:nvPr/>
          </p:nvPicPr>
          <p:blipFill>
            <a:blip r:embed="rId4" cstate="email"/>
            <a:srcRect/>
            <a:stretch>
              <a:fillRect/>
            </a:stretch>
          </p:blipFill>
          <p:spPr bwMode="auto">
            <a:xfrm>
              <a:off x="2051720" y="2188168"/>
              <a:ext cx="1567322" cy="1942010"/>
            </a:xfrm>
            <a:prstGeom prst="rect">
              <a:avLst/>
            </a:prstGeom>
            <a:noFill/>
          </p:spPr>
        </p:pic>
        <p:pic>
          <p:nvPicPr>
            <p:cNvPr id="13" name="Picture 2" descr="http://hmstudio.ucoz.ru/PhotoFrame/PhotoFrame118.jpg"/>
            <p:cNvPicPr>
              <a:picLocks noChangeAspect="1" noChangeArrowheads="1"/>
            </p:cNvPicPr>
            <p:nvPr/>
          </p:nvPicPr>
          <p:blipFill>
            <a:blip r:embed="rId5" cstate="email">
              <a:clrChange>
                <a:clrFrom>
                  <a:srgbClr val="FDFDFD"/>
                </a:clrFrom>
                <a:clrTo>
                  <a:srgbClr val="FDFDFD">
                    <a:alpha val="0"/>
                  </a:srgbClr>
                </a:clrTo>
              </a:clrChange>
            </a:blip>
            <a:srcRect/>
            <a:stretch>
              <a:fillRect/>
            </a:stretch>
          </p:blipFill>
          <p:spPr bwMode="auto">
            <a:xfrm>
              <a:off x="2051720" y="2059317"/>
              <a:ext cx="1584176" cy="2089763"/>
            </a:xfrm>
            <a:prstGeom prst="rect">
              <a:avLst/>
            </a:prstGeom>
            <a:noFill/>
          </p:spPr>
        </p:pic>
      </p:grpSp>
      <p:grpSp>
        <p:nvGrpSpPr>
          <p:cNvPr id="20" name="Группа 19"/>
          <p:cNvGrpSpPr/>
          <p:nvPr/>
        </p:nvGrpSpPr>
        <p:grpSpPr>
          <a:xfrm>
            <a:off x="5436096" y="2059317"/>
            <a:ext cx="1584176" cy="2089763"/>
            <a:chOff x="5436096" y="2059317"/>
            <a:chExt cx="1584176" cy="2089763"/>
          </a:xfrm>
        </p:grpSpPr>
        <p:pic>
          <p:nvPicPr>
            <p:cNvPr id="9222" name="Picture 6" descr="https://pbs.twimg.com/profile_images/476413398650195968/67kTziSI.jpeg"/>
            <p:cNvPicPr>
              <a:picLocks noChangeAspect="1" noChangeArrowheads="1"/>
            </p:cNvPicPr>
            <p:nvPr/>
          </p:nvPicPr>
          <p:blipFill>
            <a:blip r:embed="rId6" cstate="email"/>
            <a:srcRect/>
            <a:stretch>
              <a:fillRect/>
            </a:stretch>
          </p:blipFill>
          <p:spPr bwMode="auto">
            <a:xfrm>
              <a:off x="5508104" y="2120472"/>
              <a:ext cx="1436712" cy="1984032"/>
            </a:xfrm>
            <a:prstGeom prst="rect">
              <a:avLst/>
            </a:prstGeom>
            <a:noFill/>
          </p:spPr>
        </p:pic>
        <p:pic>
          <p:nvPicPr>
            <p:cNvPr id="16" name="Picture 2" descr="http://hmstudio.ucoz.ru/PhotoFrame/PhotoFrame118.jpg"/>
            <p:cNvPicPr>
              <a:picLocks noChangeAspect="1" noChangeArrowheads="1"/>
            </p:cNvPicPr>
            <p:nvPr/>
          </p:nvPicPr>
          <p:blipFill>
            <a:blip r:embed="rId5" cstate="email">
              <a:clrChange>
                <a:clrFrom>
                  <a:srgbClr val="FDFDFD"/>
                </a:clrFrom>
                <a:clrTo>
                  <a:srgbClr val="FDFDFD">
                    <a:alpha val="0"/>
                  </a:srgbClr>
                </a:clrTo>
              </a:clrChange>
            </a:blip>
            <a:srcRect/>
            <a:stretch>
              <a:fillRect/>
            </a:stretch>
          </p:blipFill>
          <p:spPr bwMode="auto">
            <a:xfrm>
              <a:off x="5436096" y="2059317"/>
              <a:ext cx="1584176" cy="2089763"/>
            </a:xfrm>
            <a:prstGeom prst="rect">
              <a:avLst/>
            </a:prstGeom>
            <a:noFill/>
          </p:spPr>
        </p:pic>
      </p:grpSp>
      <p:grpSp>
        <p:nvGrpSpPr>
          <p:cNvPr id="21" name="Группа 20"/>
          <p:cNvGrpSpPr/>
          <p:nvPr/>
        </p:nvGrpSpPr>
        <p:grpSpPr>
          <a:xfrm>
            <a:off x="7092280" y="2059317"/>
            <a:ext cx="1584176" cy="2089763"/>
            <a:chOff x="7092280" y="2059317"/>
            <a:chExt cx="1584176" cy="2089763"/>
          </a:xfrm>
        </p:grpSpPr>
        <p:pic>
          <p:nvPicPr>
            <p:cNvPr id="9224" name="Picture 8" descr="https://doc4web.ru/uploads/files/138/139157/hello_html_m28544af.gif"/>
            <p:cNvPicPr>
              <a:picLocks noChangeAspect="1" noChangeArrowheads="1"/>
            </p:cNvPicPr>
            <p:nvPr/>
          </p:nvPicPr>
          <p:blipFill>
            <a:blip r:embed="rId7" cstate="email"/>
            <a:srcRect/>
            <a:stretch>
              <a:fillRect/>
            </a:stretch>
          </p:blipFill>
          <p:spPr bwMode="auto">
            <a:xfrm>
              <a:off x="7127775" y="2107958"/>
              <a:ext cx="1436713" cy="1862105"/>
            </a:xfrm>
            <a:prstGeom prst="rect">
              <a:avLst/>
            </a:prstGeom>
            <a:noFill/>
          </p:spPr>
        </p:pic>
        <p:pic>
          <p:nvPicPr>
            <p:cNvPr id="17" name="Picture 2" descr="http://hmstudio.ucoz.ru/PhotoFrame/PhotoFrame118.jpg"/>
            <p:cNvPicPr>
              <a:picLocks noChangeAspect="1" noChangeArrowheads="1"/>
            </p:cNvPicPr>
            <p:nvPr/>
          </p:nvPicPr>
          <p:blipFill>
            <a:blip r:embed="rId5" cstate="email">
              <a:clrChange>
                <a:clrFrom>
                  <a:srgbClr val="FDFDFD"/>
                </a:clrFrom>
                <a:clrTo>
                  <a:srgbClr val="FDFDFD">
                    <a:alpha val="0"/>
                  </a:srgbClr>
                </a:clrTo>
              </a:clrChange>
            </a:blip>
            <a:srcRect/>
            <a:stretch>
              <a:fillRect/>
            </a:stretch>
          </p:blipFill>
          <p:spPr bwMode="auto">
            <a:xfrm>
              <a:off x="7092280" y="2059317"/>
              <a:ext cx="1584176" cy="2089763"/>
            </a:xfrm>
            <a:prstGeom prst="rect">
              <a:avLst/>
            </a:prstGeom>
            <a:noFill/>
          </p:spPr>
        </p:pic>
      </p:grpSp>
      <p:grpSp>
        <p:nvGrpSpPr>
          <p:cNvPr id="18" name="Группа 17"/>
          <p:cNvGrpSpPr/>
          <p:nvPr/>
        </p:nvGrpSpPr>
        <p:grpSpPr>
          <a:xfrm>
            <a:off x="3707904" y="2059317"/>
            <a:ext cx="1584176" cy="2089763"/>
            <a:chOff x="3707904" y="2059317"/>
            <a:chExt cx="1584176" cy="2089763"/>
          </a:xfrm>
        </p:grpSpPr>
        <p:pic>
          <p:nvPicPr>
            <p:cNvPr id="9220" name="Picture 4" descr="hello_html_m7d89d5a9.jpg"/>
            <p:cNvPicPr>
              <a:picLocks noChangeAspect="1" noChangeArrowheads="1"/>
            </p:cNvPicPr>
            <p:nvPr/>
          </p:nvPicPr>
          <p:blipFill>
            <a:blip r:embed="rId8" cstate="email"/>
            <a:srcRect/>
            <a:stretch>
              <a:fillRect/>
            </a:stretch>
          </p:blipFill>
          <p:spPr bwMode="auto">
            <a:xfrm>
              <a:off x="3779912" y="2117918"/>
              <a:ext cx="1502018" cy="1959153"/>
            </a:xfrm>
            <a:prstGeom prst="rect">
              <a:avLst/>
            </a:prstGeom>
            <a:noFill/>
          </p:spPr>
        </p:pic>
        <p:pic>
          <p:nvPicPr>
            <p:cNvPr id="15" name="Picture 2" descr="http://hmstudio.ucoz.ru/PhotoFrame/PhotoFrame118.jpg"/>
            <p:cNvPicPr>
              <a:picLocks noChangeAspect="1" noChangeArrowheads="1"/>
            </p:cNvPicPr>
            <p:nvPr/>
          </p:nvPicPr>
          <p:blipFill>
            <a:blip r:embed="rId5" cstate="email">
              <a:clrChange>
                <a:clrFrom>
                  <a:srgbClr val="FDFDFD"/>
                </a:clrFrom>
                <a:clrTo>
                  <a:srgbClr val="FDFDFD">
                    <a:alpha val="0"/>
                  </a:srgbClr>
                </a:clrTo>
              </a:clrChange>
            </a:blip>
            <a:srcRect/>
            <a:stretch>
              <a:fillRect/>
            </a:stretch>
          </p:blipFill>
          <p:spPr bwMode="auto">
            <a:xfrm>
              <a:off x="3707904" y="2059317"/>
              <a:ext cx="1584176" cy="2089763"/>
            </a:xfrm>
            <a:prstGeom prst="rect">
              <a:avLst/>
            </a:prstGeom>
            <a:noFill/>
          </p:spPr>
        </p:pic>
      </p:grpSp>
      <p:sp>
        <p:nvSpPr>
          <p:cNvPr id="22" name="Скругленный прямоугольник 21"/>
          <p:cNvSpPr/>
          <p:nvPr/>
        </p:nvSpPr>
        <p:spPr>
          <a:xfrm>
            <a:off x="1979712" y="5013176"/>
            <a:ext cx="1872208" cy="648072"/>
          </a:xfrm>
          <a:prstGeom prst="roundRect">
            <a:avLst/>
          </a:prstGeom>
          <a:solidFill>
            <a:schemeClr val="accent4">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400" b="1" dirty="0" smtClean="0">
                <a:solidFill>
                  <a:prstClr val="white"/>
                </a:solidFill>
                <a:latin typeface="Comic Sans MS" pitchFamily="66" charset="0"/>
              </a:rPr>
              <a:t>Подсказка</a:t>
            </a:r>
            <a:endParaRPr lang="ru-RU" sz="2400" b="1" dirty="0">
              <a:solidFill>
                <a:prstClr val="white"/>
              </a:solidFill>
              <a:latin typeface="Comic Sans MS" pitchFamily="66" charset="0"/>
              <a:cs typeface="Times New Roman" pitchFamily="18" charset="0"/>
            </a:endParaRPr>
          </a:p>
        </p:txBody>
      </p:sp>
      <p:sp>
        <p:nvSpPr>
          <p:cNvPr id="23" name="Вертикальный свиток 22"/>
          <p:cNvSpPr/>
          <p:nvPr/>
        </p:nvSpPr>
        <p:spPr>
          <a:xfrm>
            <a:off x="3995936" y="4869160"/>
            <a:ext cx="4680520" cy="1728192"/>
          </a:xfrm>
          <a:prstGeom prst="verticalScroll">
            <a:avLst/>
          </a:prstGeom>
          <a:solidFill>
            <a:schemeClr val="accent6">
              <a:lumMod val="40000"/>
              <a:lumOff val="60000"/>
            </a:schemeClr>
          </a:solidFill>
          <a:ln w="38100">
            <a:solidFill>
              <a:srgbClr val="CD6B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2400" b="1" dirty="0" smtClean="0">
                <a:solidFill>
                  <a:srgbClr val="F79646">
                    <a:lumMod val="50000"/>
                  </a:srgbClr>
                </a:solidFill>
                <a:latin typeface="Comic Sans MS" pitchFamily="66" charset="0"/>
              </a:rPr>
              <a:t>Автор теоремы о составляющих прямоугольного треугольника</a:t>
            </a:r>
            <a:r>
              <a:rPr lang="ru-RU" dirty="0" smtClean="0">
                <a:solidFill>
                  <a:prstClr val="white"/>
                </a:solidFill>
              </a:rPr>
              <a:t>.</a:t>
            </a:r>
            <a:endParaRPr lang="ru-RU" dirty="0">
              <a:solidFill>
                <a:prstClr val="white"/>
              </a:solidFill>
            </a:endParaRPr>
          </a:p>
        </p:txBody>
      </p:sp>
      <p:sp>
        <p:nvSpPr>
          <p:cNvPr id="24" name="Куб 23">
            <a:hlinkClick r:id="rId9" action="ppaction://hlinksldjump"/>
          </p:cNvPr>
          <p:cNvSpPr/>
          <p:nvPr/>
        </p:nvSpPr>
        <p:spPr>
          <a:xfrm>
            <a:off x="8028384" y="5661248"/>
            <a:ext cx="921660" cy="936104"/>
          </a:xfrm>
          <a:prstGeom prst="cube">
            <a:avLst/>
          </a:prstGeom>
          <a:solidFill>
            <a:srgbClr val="B8454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ru-RU" sz="3600" b="1" dirty="0" smtClean="0">
                <a:solidFill>
                  <a:prstClr val="white"/>
                </a:solidFill>
                <a:latin typeface="Comic Sans MS" pitchFamily="66" charset="0"/>
              </a:rPr>
              <a:t>«</a:t>
            </a:r>
            <a:endParaRPr lang="ru-RU" sz="3600" b="1" dirty="0">
              <a:solidFill>
                <a:prstClr val="white"/>
              </a:solidFill>
              <a:latin typeface="Comic Sans MS" pitchFamily="66" charset="0"/>
            </a:endParaRPr>
          </a:p>
        </p:txBody>
      </p:sp>
    </p:spTree>
    <p:extLst>
      <p:ext uri="{BB962C8B-B14F-4D97-AF65-F5344CB8AC3E}">
        <p14:creationId xmlns:p14="http://schemas.microsoft.com/office/powerpoint/2010/main" val="3375697756"/>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8"/>
                    </p:tgtEl>
                  </p:cond>
                </p:stCondLst>
                <p:endSync evt="end" delay="0">
                  <p:rtn val="all"/>
                </p:endSync>
                <p:childTnLst>
                  <p:par>
                    <p:cTn id="3" fill="hold">
                      <p:stCondLst>
                        <p:cond delay="0"/>
                      </p:stCondLst>
                      <p:childTnLst>
                        <p:par>
                          <p:cTn id="4" fill="hold">
                            <p:stCondLst>
                              <p:cond delay="0"/>
                            </p:stCondLst>
                            <p:childTnLst>
                              <p:par>
                                <p:cTn id="5" presetID="6" presetClass="emph" presetSubtype="0" fill="hold" nodeType="clickEffect">
                                  <p:stCondLst>
                                    <p:cond delay="0"/>
                                  </p:stCondLst>
                                  <p:childTnLst>
                                    <p:animScale>
                                      <p:cBhvr>
                                        <p:cTn id="6" dur="1000" fill="hold"/>
                                        <p:tgtEl>
                                          <p:spTgt spid="18"/>
                                        </p:tgtEl>
                                      </p:cBhvr>
                                      <p:by x="150000" y="150000"/>
                                    </p:animScale>
                                  </p:childTnLst>
                                </p:cTn>
                              </p:par>
                            </p:childTnLst>
                          </p:cTn>
                        </p:par>
                      </p:childTnLst>
                    </p:cTn>
                  </p:par>
                </p:childTnLst>
              </p:cTn>
              <p:nextCondLst>
                <p:cond evt="onClick" delay="0">
                  <p:tgtEl>
                    <p:spTgt spid="18"/>
                  </p:tgtEl>
                </p:cond>
              </p:nextCondLst>
            </p:seq>
            <p:seq concurrent="1" nextAc="seek">
              <p:cTn id="7" restart="whenNotActive" fill="hold" evtFilter="cancelBubble" nodeType="interactiveSeq">
                <p:stCondLst>
                  <p:cond evt="onClick" delay="0">
                    <p:tgtEl>
                      <p:spTgt spid="19"/>
                    </p:tgtEl>
                  </p:cond>
                </p:stCondLst>
                <p:endSync evt="end" delay="0">
                  <p:rtn val="all"/>
                </p:endSync>
                <p:childTnLst>
                  <p:par>
                    <p:cTn id="8" fill="hold">
                      <p:stCondLst>
                        <p:cond delay="0"/>
                      </p:stCondLst>
                      <p:childTnLst>
                        <p:par>
                          <p:cTn id="9" fill="hold">
                            <p:stCondLst>
                              <p:cond delay="0"/>
                            </p:stCondLst>
                            <p:childTnLst>
                              <p:par>
                                <p:cTn id="10" presetID="53" presetClass="exit" presetSubtype="0" fill="hold" nodeType="clickEffect">
                                  <p:stCondLst>
                                    <p:cond delay="0"/>
                                  </p:stCondLst>
                                  <p:childTnLst>
                                    <p:anim calcmode="lin" valueType="num">
                                      <p:cBhvr>
                                        <p:cTn id="11" dur="2000"/>
                                        <p:tgtEl>
                                          <p:spTgt spid="19"/>
                                        </p:tgtEl>
                                        <p:attrNameLst>
                                          <p:attrName>ppt_w</p:attrName>
                                        </p:attrNameLst>
                                      </p:cBhvr>
                                      <p:tavLst>
                                        <p:tav tm="0">
                                          <p:val>
                                            <p:strVal val="ppt_w"/>
                                          </p:val>
                                        </p:tav>
                                        <p:tav tm="100000">
                                          <p:val>
                                            <p:fltVal val="0"/>
                                          </p:val>
                                        </p:tav>
                                      </p:tavLst>
                                    </p:anim>
                                    <p:anim calcmode="lin" valueType="num">
                                      <p:cBhvr>
                                        <p:cTn id="12" dur="2000"/>
                                        <p:tgtEl>
                                          <p:spTgt spid="19"/>
                                        </p:tgtEl>
                                        <p:attrNameLst>
                                          <p:attrName>ppt_h</p:attrName>
                                        </p:attrNameLst>
                                      </p:cBhvr>
                                      <p:tavLst>
                                        <p:tav tm="0">
                                          <p:val>
                                            <p:strVal val="ppt_h"/>
                                          </p:val>
                                        </p:tav>
                                        <p:tav tm="100000">
                                          <p:val>
                                            <p:fltVal val="0"/>
                                          </p:val>
                                        </p:tav>
                                      </p:tavLst>
                                    </p:anim>
                                    <p:animEffect transition="out" filter="fade">
                                      <p:cBhvr>
                                        <p:cTn id="13" dur="2000"/>
                                        <p:tgtEl>
                                          <p:spTgt spid="19"/>
                                        </p:tgtEl>
                                      </p:cBhvr>
                                    </p:animEffect>
                                    <p:set>
                                      <p:cBhvr>
                                        <p:cTn id="14" dur="1" fill="hold">
                                          <p:stCondLst>
                                            <p:cond delay="1999"/>
                                          </p:stCondLst>
                                        </p:cTn>
                                        <p:tgtEl>
                                          <p:spTgt spid="19"/>
                                        </p:tgtEl>
                                        <p:attrNameLst>
                                          <p:attrName>style.visibility</p:attrName>
                                        </p:attrNameLst>
                                      </p:cBhvr>
                                      <p:to>
                                        <p:strVal val="hidden"/>
                                      </p:to>
                                    </p:set>
                                  </p:childTnLst>
                                </p:cTn>
                              </p:par>
                              <p:par>
                                <p:cTn id="15" presetID="53" presetClass="exit" presetSubtype="0" fill="hold" grpId="0" nodeType="withEffect">
                                  <p:stCondLst>
                                    <p:cond delay="0"/>
                                  </p:stCondLst>
                                  <p:childTnLst>
                                    <p:anim calcmode="lin" valueType="num">
                                      <p:cBhvr>
                                        <p:cTn id="16" dur="2000"/>
                                        <p:tgtEl>
                                          <p:spTgt spid="6"/>
                                        </p:tgtEl>
                                        <p:attrNameLst>
                                          <p:attrName>ppt_w</p:attrName>
                                        </p:attrNameLst>
                                      </p:cBhvr>
                                      <p:tavLst>
                                        <p:tav tm="0">
                                          <p:val>
                                            <p:strVal val="ppt_w"/>
                                          </p:val>
                                        </p:tav>
                                        <p:tav tm="100000">
                                          <p:val>
                                            <p:fltVal val="0"/>
                                          </p:val>
                                        </p:tav>
                                      </p:tavLst>
                                    </p:anim>
                                    <p:anim calcmode="lin" valueType="num">
                                      <p:cBhvr>
                                        <p:cTn id="17" dur="2000"/>
                                        <p:tgtEl>
                                          <p:spTgt spid="6"/>
                                        </p:tgtEl>
                                        <p:attrNameLst>
                                          <p:attrName>ppt_h</p:attrName>
                                        </p:attrNameLst>
                                      </p:cBhvr>
                                      <p:tavLst>
                                        <p:tav tm="0">
                                          <p:val>
                                            <p:strVal val="ppt_h"/>
                                          </p:val>
                                        </p:tav>
                                        <p:tav tm="100000">
                                          <p:val>
                                            <p:fltVal val="0"/>
                                          </p:val>
                                        </p:tav>
                                      </p:tavLst>
                                    </p:anim>
                                    <p:animEffect transition="out" filter="fade">
                                      <p:cBhvr>
                                        <p:cTn id="18" dur="2000"/>
                                        <p:tgtEl>
                                          <p:spTgt spid="6"/>
                                        </p:tgtEl>
                                      </p:cBhvr>
                                    </p:animEffect>
                                    <p:set>
                                      <p:cBhvr>
                                        <p:cTn id="19" dur="1" fill="hold">
                                          <p:stCondLst>
                                            <p:cond delay="19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19"/>
                  </p:tgtEl>
                </p:cond>
              </p:nextCondLst>
            </p:seq>
            <p:seq concurrent="1" nextAc="seek">
              <p:cTn id="20" restart="whenNotActive" fill="hold" evtFilter="cancelBubble" nodeType="interactiveSeq">
                <p:stCondLst>
                  <p:cond evt="onClick" delay="0">
                    <p:tgtEl>
                      <p:spTgt spid="20"/>
                    </p:tgtEl>
                  </p:cond>
                </p:stCondLst>
                <p:endSync evt="end" delay="0">
                  <p:rtn val="all"/>
                </p:endSync>
                <p:childTnLst>
                  <p:par>
                    <p:cTn id="21" fill="hold">
                      <p:stCondLst>
                        <p:cond delay="0"/>
                      </p:stCondLst>
                      <p:childTnLst>
                        <p:par>
                          <p:cTn id="22" fill="hold">
                            <p:stCondLst>
                              <p:cond delay="0"/>
                            </p:stCondLst>
                            <p:childTnLst>
                              <p:par>
                                <p:cTn id="23" presetID="53" presetClass="exit" presetSubtype="0" fill="hold" nodeType="clickEffect">
                                  <p:stCondLst>
                                    <p:cond delay="0"/>
                                  </p:stCondLst>
                                  <p:childTnLst>
                                    <p:anim calcmode="lin" valueType="num">
                                      <p:cBhvr>
                                        <p:cTn id="24" dur="2000"/>
                                        <p:tgtEl>
                                          <p:spTgt spid="20"/>
                                        </p:tgtEl>
                                        <p:attrNameLst>
                                          <p:attrName>ppt_w</p:attrName>
                                        </p:attrNameLst>
                                      </p:cBhvr>
                                      <p:tavLst>
                                        <p:tav tm="0">
                                          <p:val>
                                            <p:strVal val="ppt_w"/>
                                          </p:val>
                                        </p:tav>
                                        <p:tav tm="100000">
                                          <p:val>
                                            <p:fltVal val="0"/>
                                          </p:val>
                                        </p:tav>
                                      </p:tavLst>
                                    </p:anim>
                                    <p:anim calcmode="lin" valueType="num">
                                      <p:cBhvr>
                                        <p:cTn id="25" dur="2000"/>
                                        <p:tgtEl>
                                          <p:spTgt spid="20"/>
                                        </p:tgtEl>
                                        <p:attrNameLst>
                                          <p:attrName>ppt_h</p:attrName>
                                        </p:attrNameLst>
                                      </p:cBhvr>
                                      <p:tavLst>
                                        <p:tav tm="0">
                                          <p:val>
                                            <p:strVal val="ppt_h"/>
                                          </p:val>
                                        </p:tav>
                                        <p:tav tm="100000">
                                          <p:val>
                                            <p:fltVal val="0"/>
                                          </p:val>
                                        </p:tav>
                                      </p:tavLst>
                                    </p:anim>
                                    <p:animEffect transition="out" filter="fade">
                                      <p:cBhvr>
                                        <p:cTn id="26" dur="2000"/>
                                        <p:tgtEl>
                                          <p:spTgt spid="20"/>
                                        </p:tgtEl>
                                      </p:cBhvr>
                                    </p:animEffect>
                                    <p:set>
                                      <p:cBhvr>
                                        <p:cTn id="27" dur="1" fill="hold">
                                          <p:stCondLst>
                                            <p:cond delay="1999"/>
                                          </p:stCondLst>
                                        </p:cTn>
                                        <p:tgtEl>
                                          <p:spTgt spid="20"/>
                                        </p:tgtEl>
                                        <p:attrNameLst>
                                          <p:attrName>style.visibility</p:attrName>
                                        </p:attrNameLst>
                                      </p:cBhvr>
                                      <p:to>
                                        <p:strVal val="hidden"/>
                                      </p:to>
                                    </p:set>
                                  </p:childTnLst>
                                </p:cTn>
                              </p:par>
                              <p:par>
                                <p:cTn id="28" presetID="53" presetClass="exit" presetSubtype="0" fill="hold" grpId="0" nodeType="withEffect">
                                  <p:stCondLst>
                                    <p:cond delay="0"/>
                                  </p:stCondLst>
                                  <p:childTnLst>
                                    <p:anim calcmode="lin" valueType="num">
                                      <p:cBhvr>
                                        <p:cTn id="29" dur="2000"/>
                                        <p:tgtEl>
                                          <p:spTgt spid="10"/>
                                        </p:tgtEl>
                                        <p:attrNameLst>
                                          <p:attrName>ppt_w</p:attrName>
                                        </p:attrNameLst>
                                      </p:cBhvr>
                                      <p:tavLst>
                                        <p:tav tm="0">
                                          <p:val>
                                            <p:strVal val="ppt_w"/>
                                          </p:val>
                                        </p:tav>
                                        <p:tav tm="100000">
                                          <p:val>
                                            <p:fltVal val="0"/>
                                          </p:val>
                                        </p:tav>
                                      </p:tavLst>
                                    </p:anim>
                                    <p:anim calcmode="lin" valueType="num">
                                      <p:cBhvr>
                                        <p:cTn id="30" dur="2000"/>
                                        <p:tgtEl>
                                          <p:spTgt spid="10"/>
                                        </p:tgtEl>
                                        <p:attrNameLst>
                                          <p:attrName>ppt_h</p:attrName>
                                        </p:attrNameLst>
                                      </p:cBhvr>
                                      <p:tavLst>
                                        <p:tav tm="0">
                                          <p:val>
                                            <p:strVal val="ppt_h"/>
                                          </p:val>
                                        </p:tav>
                                        <p:tav tm="100000">
                                          <p:val>
                                            <p:fltVal val="0"/>
                                          </p:val>
                                        </p:tav>
                                      </p:tavLst>
                                    </p:anim>
                                    <p:animEffect transition="out" filter="fade">
                                      <p:cBhvr>
                                        <p:cTn id="31" dur="2000"/>
                                        <p:tgtEl>
                                          <p:spTgt spid="10"/>
                                        </p:tgtEl>
                                      </p:cBhvr>
                                    </p:animEffect>
                                    <p:set>
                                      <p:cBhvr>
                                        <p:cTn id="32" dur="1" fill="hold">
                                          <p:stCondLst>
                                            <p:cond delay="19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20"/>
                  </p:tgtEl>
                </p:cond>
              </p:nextCondLst>
            </p:seq>
            <p:seq concurrent="1" nextAc="seek">
              <p:cTn id="33" restart="whenNotActive" fill="hold" evtFilter="cancelBubble" nodeType="interactiveSeq">
                <p:stCondLst>
                  <p:cond evt="onClick" delay="0">
                    <p:tgtEl>
                      <p:spTgt spid="21"/>
                    </p:tgtEl>
                  </p:cond>
                </p:stCondLst>
                <p:endSync evt="end" delay="0">
                  <p:rtn val="all"/>
                </p:endSync>
                <p:childTnLst>
                  <p:par>
                    <p:cTn id="34" fill="hold">
                      <p:stCondLst>
                        <p:cond delay="0"/>
                      </p:stCondLst>
                      <p:childTnLst>
                        <p:par>
                          <p:cTn id="35" fill="hold">
                            <p:stCondLst>
                              <p:cond delay="0"/>
                            </p:stCondLst>
                            <p:childTnLst>
                              <p:par>
                                <p:cTn id="36" presetID="53" presetClass="exit" presetSubtype="0" fill="hold" nodeType="clickEffect">
                                  <p:stCondLst>
                                    <p:cond delay="0"/>
                                  </p:stCondLst>
                                  <p:childTnLst>
                                    <p:anim calcmode="lin" valueType="num">
                                      <p:cBhvr>
                                        <p:cTn id="37" dur="2000"/>
                                        <p:tgtEl>
                                          <p:spTgt spid="21"/>
                                        </p:tgtEl>
                                        <p:attrNameLst>
                                          <p:attrName>ppt_w</p:attrName>
                                        </p:attrNameLst>
                                      </p:cBhvr>
                                      <p:tavLst>
                                        <p:tav tm="0">
                                          <p:val>
                                            <p:strVal val="ppt_w"/>
                                          </p:val>
                                        </p:tav>
                                        <p:tav tm="100000">
                                          <p:val>
                                            <p:fltVal val="0"/>
                                          </p:val>
                                        </p:tav>
                                      </p:tavLst>
                                    </p:anim>
                                    <p:anim calcmode="lin" valueType="num">
                                      <p:cBhvr>
                                        <p:cTn id="38" dur="2000"/>
                                        <p:tgtEl>
                                          <p:spTgt spid="21"/>
                                        </p:tgtEl>
                                        <p:attrNameLst>
                                          <p:attrName>ppt_h</p:attrName>
                                        </p:attrNameLst>
                                      </p:cBhvr>
                                      <p:tavLst>
                                        <p:tav tm="0">
                                          <p:val>
                                            <p:strVal val="ppt_h"/>
                                          </p:val>
                                        </p:tav>
                                        <p:tav tm="100000">
                                          <p:val>
                                            <p:fltVal val="0"/>
                                          </p:val>
                                        </p:tav>
                                      </p:tavLst>
                                    </p:anim>
                                    <p:animEffect transition="out" filter="fade">
                                      <p:cBhvr>
                                        <p:cTn id="39" dur="2000"/>
                                        <p:tgtEl>
                                          <p:spTgt spid="21"/>
                                        </p:tgtEl>
                                      </p:cBhvr>
                                    </p:animEffect>
                                    <p:set>
                                      <p:cBhvr>
                                        <p:cTn id="40" dur="1" fill="hold">
                                          <p:stCondLst>
                                            <p:cond delay="1999"/>
                                          </p:stCondLst>
                                        </p:cTn>
                                        <p:tgtEl>
                                          <p:spTgt spid="21"/>
                                        </p:tgtEl>
                                        <p:attrNameLst>
                                          <p:attrName>style.visibility</p:attrName>
                                        </p:attrNameLst>
                                      </p:cBhvr>
                                      <p:to>
                                        <p:strVal val="hidden"/>
                                      </p:to>
                                    </p:set>
                                  </p:childTnLst>
                                </p:cTn>
                              </p:par>
                              <p:par>
                                <p:cTn id="41" presetID="53" presetClass="exit" presetSubtype="0" fill="hold" grpId="0" nodeType="withEffect">
                                  <p:stCondLst>
                                    <p:cond delay="0"/>
                                  </p:stCondLst>
                                  <p:childTnLst>
                                    <p:anim calcmode="lin" valueType="num">
                                      <p:cBhvr>
                                        <p:cTn id="42" dur="2000"/>
                                        <p:tgtEl>
                                          <p:spTgt spid="12"/>
                                        </p:tgtEl>
                                        <p:attrNameLst>
                                          <p:attrName>ppt_w</p:attrName>
                                        </p:attrNameLst>
                                      </p:cBhvr>
                                      <p:tavLst>
                                        <p:tav tm="0">
                                          <p:val>
                                            <p:strVal val="ppt_w"/>
                                          </p:val>
                                        </p:tav>
                                        <p:tav tm="100000">
                                          <p:val>
                                            <p:fltVal val="0"/>
                                          </p:val>
                                        </p:tav>
                                      </p:tavLst>
                                    </p:anim>
                                    <p:anim calcmode="lin" valueType="num">
                                      <p:cBhvr>
                                        <p:cTn id="43" dur="2000"/>
                                        <p:tgtEl>
                                          <p:spTgt spid="12"/>
                                        </p:tgtEl>
                                        <p:attrNameLst>
                                          <p:attrName>ppt_h</p:attrName>
                                        </p:attrNameLst>
                                      </p:cBhvr>
                                      <p:tavLst>
                                        <p:tav tm="0">
                                          <p:val>
                                            <p:strVal val="ppt_h"/>
                                          </p:val>
                                        </p:tav>
                                        <p:tav tm="100000">
                                          <p:val>
                                            <p:fltVal val="0"/>
                                          </p:val>
                                        </p:tav>
                                      </p:tavLst>
                                    </p:anim>
                                    <p:animEffect transition="out" filter="fade">
                                      <p:cBhvr>
                                        <p:cTn id="44" dur="2000"/>
                                        <p:tgtEl>
                                          <p:spTgt spid="12"/>
                                        </p:tgtEl>
                                      </p:cBhvr>
                                    </p:animEffect>
                                    <p:set>
                                      <p:cBhvr>
                                        <p:cTn id="45" dur="1" fill="hold">
                                          <p:stCondLst>
                                            <p:cond delay="1999"/>
                                          </p:stCondLst>
                                        </p:cTn>
                                        <p:tgtEl>
                                          <p:spTgt spid="12"/>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46" restart="whenNotActive" fill="hold" evtFilter="cancelBubble" nodeType="interactiveSeq">
                <p:stCondLst>
                  <p:cond evt="onClick" delay="0">
                    <p:tgtEl>
                      <p:spTgt spid="22"/>
                    </p:tgtEl>
                  </p:cond>
                </p:stCondLst>
                <p:endSync evt="end" delay="0">
                  <p:rtn val="all"/>
                </p:endSync>
                <p:childTnLst>
                  <p:par>
                    <p:cTn id="47" fill="hold">
                      <p:stCondLst>
                        <p:cond delay="0"/>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up)">
                                      <p:cBhvr>
                                        <p:cTn id="51" dur="2000"/>
                                        <p:tgtEl>
                                          <p:spTgt spid="23"/>
                                        </p:tgtEl>
                                      </p:cBhvr>
                                    </p:animEffect>
                                  </p:childTnLst>
                                </p:cTn>
                              </p:par>
                            </p:childTnLst>
                          </p:cTn>
                        </p:par>
                      </p:childTnLst>
                    </p:cTn>
                  </p:par>
                </p:childTnLst>
              </p:cTn>
              <p:nextCondLst>
                <p:cond evt="onClick" delay="0">
                  <p:tgtEl>
                    <p:spTgt spid="22"/>
                  </p:tgtEl>
                </p:cond>
              </p:nextCondLst>
            </p:seq>
          </p:childTnLst>
        </p:cTn>
      </p:par>
    </p:tnLst>
    <p:bldLst>
      <p:bldP spid="6" grpId="0"/>
      <p:bldP spid="10" grpId="0"/>
      <p:bldP spid="12" grpId="0"/>
      <p:bldP spid="2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6" name="Picture 6" descr="http://inspiredboy.com/uploads/201509/full/cartoon-sunrise-03-vector-map-1-9ea9c94aa0bd378c2ad742d783101f94.jpg"/>
          <p:cNvPicPr>
            <a:picLocks noChangeAspect="1" noChangeArrowheads="1"/>
          </p:cNvPicPr>
          <p:nvPr/>
        </p:nvPicPr>
        <p:blipFill>
          <a:blip r:embed="rId3" cstate="email"/>
          <a:srcRect/>
          <a:stretch>
            <a:fillRect/>
          </a:stretch>
        </p:blipFill>
        <p:spPr bwMode="auto">
          <a:xfrm>
            <a:off x="1619671" y="1700808"/>
            <a:ext cx="6691371" cy="4824536"/>
          </a:xfrm>
          <a:prstGeom prst="rect">
            <a:avLst/>
          </a:prstGeom>
          <a:noFill/>
        </p:spPr>
      </p:pic>
      <p:grpSp>
        <p:nvGrpSpPr>
          <p:cNvPr id="10" name="Группа 9"/>
          <p:cNvGrpSpPr/>
          <p:nvPr/>
        </p:nvGrpSpPr>
        <p:grpSpPr>
          <a:xfrm>
            <a:off x="107504" y="116632"/>
            <a:ext cx="1296144" cy="1080120"/>
            <a:chOff x="9142783" y="2420888"/>
            <a:chExt cx="1081337" cy="856859"/>
          </a:xfrm>
        </p:grpSpPr>
        <p:sp>
          <p:nvSpPr>
            <p:cNvPr id="11" name="Овал 10"/>
            <p:cNvSpPr/>
            <p:nvPr/>
          </p:nvSpPr>
          <p:spPr>
            <a:xfrm>
              <a:off x="9396536" y="2564904"/>
              <a:ext cx="576064"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12" name="Picture 4" descr="http://www.filippok.ru/images/all/7/461/big/img_7.jpg"/>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9142783" y="2420888"/>
              <a:ext cx="1081337" cy="856859"/>
            </a:xfrm>
            <a:prstGeom prst="rect">
              <a:avLst/>
            </a:prstGeom>
            <a:noFill/>
          </p:spPr>
        </p:pic>
      </p:grpSp>
      <p:pic>
        <p:nvPicPr>
          <p:cNvPr id="122888" name="Picture 8" descr="https://svit-interior.com.ua/contents/products/gallery/2016061016351366.jpeg"/>
          <p:cNvPicPr>
            <a:picLocks noChangeAspect="1" noChangeArrowheads="1"/>
          </p:cNvPicPr>
          <p:nvPr/>
        </p:nvPicPr>
        <p:blipFill>
          <a:blip r:embed="rId5" cstate="email"/>
          <a:srcRect/>
          <a:stretch>
            <a:fillRect/>
          </a:stretch>
        </p:blipFill>
        <p:spPr bwMode="auto">
          <a:xfrm>
            <a:off x="1331640" y="1556792"/>
            <a:ext cx="7115944" cy="5025636"/>
          </a:xfrm>
          <a:prstGeom prst="rect">
            <a:avLst/>
          </a:prstGeom>
          <a:noFill/>
        </p:spPr>
      </p:pic>
      <p:pic>
        <p:nvPicPr>
          <p:cNvPr id="122890" name="Picture 10" descr="http://dvmt.ru/images/stories/japan/SAKURASTANDARD/2641047.jpg"/>
          <p:cNvPicPr>
            <a:picLocks noChangeAspect="1" noChangeArrowheads="1"/>
          </p:cNvPicPr>
          <p:nvPr/>
        </p:nvPicPr>
        <p:blipFill>
          <a:blip r:embed="rId6" cstate="email"/>
          <a:srcRect/>
          <a:stretch>
            <a:fillRect/>
          </a:stretch>
        </p:blipFill>
        <p:spPr bwMode="auto">
          <a:xfrm>
            <a:off x="1118840" y="1556792"/>
            <a:ext cx="7447992" cy="5040560"/>
          </a:xfrm>
          <a:prstGeom prst="rect">
            <a:avLst/>
          </a:prstGeom>
          <a:noFill/>
        </p:spPr>
      </p:pic>
      <p:sp>
        <p:nvSpPr>
          <p:cNvPr id="7" name="Скругленный прямоугольник 6"/>
          <p:cNvSpPr/>
          <p:nvPr/>
        </p:nvSpPr>
        <p:spPr>
          <a:xfrm>
            <a:off x="1619672" y="430510"/>
            <a:ext cx="6696744" cy="1357322"/>
          </a:xfrm>
          <a:prstGeom prst="roundRect">
            <a:avLst/>
          </a:prstGeom>
          <a:solidFill>
            <a:schemeClr val="accent5">
              <a:lumMod val="60000"/>
              <a:lumOff val="4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000" b="1" dirty="0" smtClean="0">
                <a:solidFill>
                  <a:prstClr val="black">
                    <a:lumMod val="65000"/>
                    <a:lumOff val="35000"/>
                  </a:prstClr>
                </a:solidFill>
                <a:latin typeface="Comic Sans MS" pitchFamily="66" charset="0"/>
                <a:cs typeface="Arial" pitchFamily="34" charset="0"/>
              </a:rPr>
              <a:t>ЯПОНИЮ</a:t>
            </a:r>
            <a:endParaRPr lang="ru-RU" sz="3000" b="1" dirty="0">
              <a:solidFill>
                <a:prstClr val="black">
                  <a:lumMod val="65000"/>
                  <a:lumOff val="35000"/>
                </a:prstClr>
              </a:solidFill>
              <a:latin typeface="Comic Sans MS" pitchFamily="66" charset="0"/>
              <a:cs typeface="Arial" pitchFamily="34" charset="0"/>
            </a:endParaRPr>
          </a:p>
        </p:txBody>
      </p:sp>
      <p:sp>
        <p:nvSpPr>
          <p:cNvPr id="8" name="Скругленный прямоугольник 7"/>
          <p:cNvSpPr/>
          <p:nvPr/>
        </p:nvSpPr>
        <p:spPr>
          <a:xfrm>
            <a:off x="1619672" y="404664"/>
            <a:ext cx="6696744" cy="1357322"/>
          </a:xfrm>
          <a:prstGeom prst="roundRect">
            <a:avLst/>
          </a:prstGeom>
          <a:solidFill>
            <a:schemeClr val="tx1">
              <a:lumMod val="50000"/>
              <a:lumOff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white"/>
                </a:solidFill>
                <a:latin typeface="Comic Sans MS" pitchFamily="66" charset="0"/>
              </a:rPr>
              <a:t>Какую страну зовут Страной восходящего солнца? </a:t>
            </a:r>
            <a:endParaRPr lang="ru-RU" sz="2800" b="1" dirty="0">
              <a:solidFill>
                <a:prstClr val="white"/>
              </a:solidFill>
              <a:latin typeface="Comic Sans MS" pitchFamily="66" charset="0"/>
              <a:cs typeface="Times New Roman" pitchFamily="18" charset="0"/>
            </a:endParaRPr>
          </a:p>
        </p:txBody>
      </p:sp>
      <p:sp>
        <p:nvSpPr>
          <p:cNvPr id="9" name="Скругленный прямоугольник 8"/>
          <p:cNvSpPr/>
          <p:nvPr/>
        </p:nvSpPr>
        <p:spPr>
          <a:xfrm>
            <a:off x="1619672" y="404664"/>
            <a:ext cx="6696744" cy="1357322"/>
          </a:xfrm>
          <a:prstGeom prst="roundRect">
            <a:avLst/>
          </a:prstGeom>
          <a:solidFill>
            <a:schemeClr val="bg1">
              <a:lumMod val="50000"/>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grpSp>
        <p:nvGrpSpPr>
          <p:cNvPr id="4" name="Группа 3"/>
          <p:cNvGrpSpPr/>
          <p:nvPr/>
        </p:nvGrpSpPr>
        <p:grpSpPr>
          <a:xfrm>
            <a:off x="7812360" y="5295410"/>
            <a:ext cx="1331640" cy="1562589"/>
            <a:chOff x="7812360" y="5295410"/>
            <a:chExt cx="1331640" cy="1562589"/>
          </a:xfrm>
        </p:grpSpPr>
        <p:sp>
          <p:nvSpPr>
            <p:cNvPr id="5" name="Овал 4"/>
            <p:cNvSpPr/>
            <p:nvPr/>
          </p:nvSpPr>
          <p:spPr>
            <a:xfrm>
              <a:off x="8244408" y="5661248"/>
              <a:ext cx="648072" cy="698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6" name="Picture 8" descr="http://2.bp.blogspot.com/-GKwG1trYDLk/UIPpm5n6ChI/AAAAAAAAAeU/Fs4tzCxLr1o/s1600/IMAGE_ENVISION_0025-0802-2512-4183_SM.jpg">
              <a:hlinkClick r:id="" action="ppaction://hlinkshowjump?jump=nextslide"/>
            </p:cNvPr>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7812360" y="5295410"/>
              <a:ext cx="1331640" cy="1562589"/>
            </a:xfrm>
            <a:prstGeom prst="rect">
              <a:avLst/>
            </a:prstGeom>
            <a:noFill/>
          </p:spPr>
        </p:pic>
      </p:grpSp>
    </p:spTree>
    <p:extLst>
      <p:ext uri="{BB962C8B-B14F-4D97-AF65-F5344CB8AC3E}">
        <p14:creationId xmlns:p14="http://schemas.microsoft.com/office/powerpoint/2010/main" val="1223747675"/>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grpId="1" nodeType="clickEffect">
                                  <p:stCondLst>
                                    <p:cond delay="0"/>
                                  </p:stCondLst>
                                  <p:childTnLst>
                                    <p:anim calcmode="lin" valueType="num">
                                      <p:cBhvr>
                                        <p:cTn id="6" dur="500"/>
                                        <p:tgtEl>
                                          <p:spTgt spid="8"/>
                                        </p:tgtEl>
                                        <p:attrNameLst>
                                          <p:attrName>ppt_w</p:attrName>
                                        </p:attrNameLst>
                                      </p:cBhvr>
                                      <p:tavLst>
                                        <p:tav tm="0">
                                          <p:val>
                                            <p:strVal val="ppt_w"/>
                                          </p:val>
                                        </p:tav>
                                        <p:tav tm="100000">
                                          <p:val>
                                            <p:strVal val="ppt_w"/>
                                          </p:val>
                                        </p:tav>
                                      </p:tavLst>
                                    </p:anim>
                                    <p:anim calcmode="lin" valueType="num">
                                      <p:cBhvr>
                                        <p:cTn id="7" dur="500"/>
                                        <p:tgtEl>
                                          <p:spTgt spid="8"/>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8"/>
                                        </p:tgtEl>
                                        <p:attrNameLst>
                                          <p:attrName>style.visibility</p:attrName>
                                        </p:attrNameLst>
                                      </p:cBhvr>
                                      <p:to>
                                        <p:strVal val="hidden"/>
                                      </p:to>
                                    </p:set>
                                  </p:childTnLst>
                                </p:cTn>
                              </p:par>
                              <p:par>
                                <p:cTn id="9" presetID="19" presetClass="entr" presetSubtype="5"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strVal val="#ppt_w"/>
                                          </p:val>
                                        </p:tav>
                                        <p:tav tm="100000">
                                          <p:val>
                                            <p:strVal val="#ppt_w"/>
                                          </p:val>
                                        </p:tav>
                                      </p:tavLst>
                                    </p:anim>
                                    <p:anim calcmode="lin" valueType="num">
                                      <p:cBhvr>
                                        <p:cTn id="12" dur="500" fill="hold"/>
                                        <p:tgtEl>
                                          <p:spTgt spid="7"/>
                                        </p:tgtEl>
                                        <p:attrNameLst>
                                          <p:attrName>ppt_h</p:attrName>
                                        </p:attrNameLst>
                                      </p:cBhvr>
                                      <p:tavLst>
                                        <p:tav tm="0" fmla="#ppt_h*sin(2.5*pi*$)">
                                          <p:val>
                                            <p:fltVal val="0"/>
                                          </p:val>
                                        </p:tav>
                                        <p:tav tm="100000">
                                          <p:val>
                                            <p:fltVal val="1"/>
                                          </p:val>
                                        </p:tav>
                                      </p:tavLst>
                                    </p:anim>
                                  </p:childTnLst>
                                </p:cTn>
                              </p:par>
                              <p:par>
                                <p:cTn id="13" presetID="47" presetClass="entr" presetSubtype="0" fill="hold" nodeType="withEffect">
                                  <p:stCondLst>
                                    <p:cond delay="0"/>
                                  </p:stCondLst>
                                  <p:childTnLst>
                                    <p:set>
                                      <p:cBhvr>
                                        <p:cTn id="14" dur="1" fill="hold">
                                          <p:stCondLst>
                                            <p:cond delay="0"/>
                                          </p:stCondLst>
                                        </p:cTn>
                                        <p:tgtEl>
                                          <p:spTgt spid="122888"/>
                                        </p:tgtEl>
                                        <p:attrNameLst>
                                          <p:attrName>style.visibility</p:attrName>
                                        </p:attrNameLst>
                                      </p:cBhvr>
                                      <p:to>
                                        <p:strVal val="visible"/>
                                      </p:to>
                                    </p:set>
                                    <p:animEffect transition="in" filter="fade">
                                      <p:cBhvr>
                                        <p:cTn id="15" dur="1000"/>
                                        <p:tgtEl>
                                          <p:spTgt spid="122888"/>
                                        </p:tgtEl>
                                      </p:cBhvr>
                                    </p:animEffect>
                                    <p:anim calcmode="lin" valueType="num">
                                      <p:cBhvr>
                                        <p:cTn id="16" dur="1000" fill="hold"/>
                                        <p:tgtEl>
                                          <p:spTgt spid="122888"/>
                                        </p:tgtEl>
                                        <p:attrNameLst>
                                          <p:attrName>ppt_x</p:attrName>
                                        </p:attrNameLst>
                                      </p:cBhvr>
                                      <p:tavLst>
                                        <p:tav tm="0">
                                          <p:val>
                                            <p:strVal val="#ppt_x"/>
                                          </p:val>
                                        </p:tav>
                                        <p:tav tm="100000">
                                          <p:val>
                                            <p:strVal val="#ppt_x"/>
                                          </p:val>
                                        </p:tav>
                                      </p:tavLst>
                                    </p:anim>
                                    <p:anim calcmode="lin" valueType="num">
                                      <p:cBhvr>
                                        <p:cTn id="17" dur="1000" fill="hold"/>
                                        <p:tgtEl>
                                          <p:spTgt spid="12288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7" presetClass="entr" presetSubtype="0" fill="hold" nodeType="afterEffect">
                                  <p:stCondLst>
                                    <p:cond delay="1000"/>
                                  </p:stCondLst>
                                  <p:childTnLst>
                                    <p:set>
                                      <p:cBhvr>
                                        <p:cTn id="20" dur="1" fill="hold">
                                          <p:stCondLst>
                                            <p:cond delay="0"/>
                                          </p:stCondLst>
                                        </p:cTn>
                                        <p:tgtEl>
                                          <p:spTgt spid="122890"/>
                                        </p:tgtEl>
                                        <p:attrNameLst>
                                          <p:attrName>style.visibility</p:attrName>
                                        </p:attrNameLst>
                                      </p:cBhvr>
                                      <p:to>
                                        <p:strVal val="visible"/>
                                      </p:to>
                                    </p:set>
                                    <p:animEffect transition="in" filter="fade">
                                      <p:cBhvr>
                                        <p:cTn id="21" dur="1000"/>
                                        <p:tgtEl>
                                          <p:spTgt spid="122890"/>
                                        </p:tgtEl>
                                      </p:cBhvr>
                                    </p:animEffect>
                                    <p:anim calcmode="lin" valueType="num">
                                      <p:cBhvr>
                                        <p:cTn id="22" dur="1000" fill="hold"/>
                                        <p:tgtEl>
                                          <p:spTgt spid="122890"/>
                                        </p:tgtEl>
                                        <p:attrNameLst>
                                          <p:attrName>ppt_x</p:attrName>
                                        </p:attrNameLst>
                                      </p:cBhvr>
                                      <p:tavLst>
                                        <p:tav tm="0">
                                          <p:val>
                                            <p:strVal val="#ppt_x"/>
                                          </p:val>
                                        </p:tav>
                                        <p:tav tm="100000">
                                          <p:val>
                                            <p:strVal val="#ppt_x"/>
                                          </p:val>
                                        </p:tav>
                                      </p:tavLst>
                                    </p:anim>
                                    <p:anim calcmode="lin" valueType="num">
                                      <p:cBhvr>
                                        <p:cTn id="23" dur="1000" fill="hold"/>
                                        <p:tgtEl>
                                          <p:spTgt spid="12289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9" presetClass="exit" presetSubtype="5" fill="hold" grpId="1" nodeType="clickEffect">
                                  <p:stCondLst>
                                    <p:cond delay="0"/>
                                  </p:stCondLst>
                                  <p:childTnLst>
                                    <p:anim calcmode="lin" valueType="num">
                                      <p:cBhvr>
                                        <p:cTn id="27" dur="500"/>
                                        <p:tgtEl>
                                          <p:spTgt spid="7"/>
                                        </p:tgtEl>
                                        <p:attrNameLst>
                                          <p:attrName>ppt_w</p:attrName>
                                        </p:attrNameLst>
                                      </p:cBhvr>
                                      <p:tavLst>
                                        <p:tav tm="0">
                                          <p:val>
                                            <p:strVal val="ppt_w"/>
                                          </p:val>
                                        </p:tav>
                                        <p:tav tm="100000">
                                          <p:val>
                                            <p:strVal val="ppt_w"/>
                                          </p:val>
                                        </p:tav>
                                      </p:tavLst>
                                    </p:anim>
                                    <p:anim calcmode="lin" valueType="num">
                                      <p:cBhvr>
                                        <p:cTn id="28" dur="500"/>
                                        <p:tgtEl>
                                          <p:spTgt spid="7"/>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9" dur="1" fill="hold">
                                          <p:stCondLst>
                                            <p:cond delay="499"/>
                                          </p:stCondLst>
                                        </p:cTn>
                                        <p:tgtEl>
                                          <p:spTgt spid="7"/>
                                        </p:tgtEl>
                                        <p:attrNameLst>
                                          <p:attrName>style.visibility</p:attrName>
                                        </p:attrNameLst>
                                      </p:cBhvr>
                                      <p:to>
                                        <p:strVal val="hidden"/>
                                      </p:to>
                                    </p:set>
                                  </p:childTnLst>
                                </p:cTn>
                              </p:par>
                              <p:par>
                                <p:cTn id="30" presetID="19" presetClass="entr" presetSubtype="5"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strVal val="#ppt_w"/>
                                          </p:val>
                                        </p:tav>
                                        <p:tav tm="100000">
                                          <p:val>
                                            <p:strVal val="#ppt_w"/>
                                          </p:val>
                                        </p:tav>
                                      </p:tavLst>
                                    </p:anim>
                                    <p:anim calcmode="lin" valueType="num">
                                      <p:cBhvr>
                                        <p:cTn id="33" dur="500" fill="hold"/>
                                        <p:tgtEl>
                                          <p:spTgt spid="8"/>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9"/>
                  </p:tgtEl>
                </p:cond>
              </p:nextCondLst>
            </p:seq>
          </p:childTnLst>
        </p:cTn>
      </p:par>
    </p:tnLst>
    <p:bldLst>
      <p:bldP spid="7" grpId="0" animBg="1"/>
      <p:bldP spid="7" grpId="1" animBg="1"/>
      <p:bldP spid="8" grpId="0" animBg="1"/>
      <p:bldP spid="8"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p:cNvGrpSpPr/>
          <p:nvPr/>
        </p:nvGrpSpPr>
        <p:grpSpPr>
          <a:xfrm>
            <a:off x="107504" y="116632"/>
            <a:ext cx="1296144" cy="1080120"/>
            <a:chOff x="9142783" y="2420888"/>
            <a:chExt cx="1081337" cy="856859"/>
          </a:xfrm>
        </p:grpSpPr>
        <p:sp>
          <p:nvSpPr>
            <p:cNvPr id="6" name="Овал 5"/>
            <p:cNvSpPr/>
            <p:nvPr/>
          </p:nvSpPr>
          <p:spPr>
            <a:xfrm>
              <a:off x="9396536" y="2564904"/>
              <a:ext cx="576064"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7" name="Picture 4" descr="http://www.filippok.ru/images/all/7/461/big/img_7.jp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9142783" y="2420888"/>
              <a:ext cx="1081337" cy="856859"/>
            </a:xfrm>
            <a:prstGeom prst="rect">
              <a:avLst/>
            </a:prstGeom>
            <a:noFill/>
          </p:spPr>
        </p:pic>
      </p:grpSp>
      <p:pic>
        <p:nvPicPr>
          <p:cNvPr id="120834" name="Picture 2" descr="http://www.alighthouse.com/files1/columdaygraphic.jpg"/>
          <p:cNvPicPr>
            <a:picLocks noChangeAspect="1" noChangeArrowheads="1"/>
          </p:cNvPicPr>
          <p:nvPr/>
        </p:nvPicPr>
        <p:blipFill>
          <a:blip r:embed="rId4" cstate="email"/>
          <a:srcRect/>
          <a:stretch>
            <a:fillRect/>
          </a:stretch>
        </p:blipFill>
        <p:spPr bwMode="auto">
          <a:xfrm>
            <a:off x="1331640" y="1772816"/>
            <a:ext cx="7152729" cy="4625015"/>
          </a:xfrm>
          <a:prstGeom prst="rect">
            <a:avLst/>
          </a:prstGeom>
          <a:noFill/>
        </p:spPr>
      </p:pic>
      <p:pic>
        <p:nvPicPr>
          <p:cNvPr id="120836" name="Picture 4" descr="http://www.moyaindia.ru/wp-content/uploads/2016/04/%D1%82%D0%B0%D0%B4%D0%B6-%D0%BC%D0%B0%D1%85%D0%B0%D0%BB2.jpg"/>
          <p:cNvPicPr>
            <a:picLocks noChangeAspect="1" noChangeArrowheads="1"/>
          </p:cNvPicPr>
          <p:nvPr/>
        </p:nvPicPr>
        <p:blipFill>
          <a:blip r:embed="rId5" cstate="email"/>
          <a:srcRect b="-949"/>
          <a:stretch>
            <a:fillRect/>
          </a:stretch>
        </p:blipFill>
        <p:spPr bwMode="auto">
          <a:xfrm>
            <a:off x="1331640" y="1652660"/>
            <a:ext cx="7128792" cy="4800676"/>
          </a:xfrm>
          <a:prstGeom prst="rect">
            <a:avLst/>
          </a:prstGeom>
          <a:noFill/>
        </p:spPr>
      </p:pic>
      <p:pic>
        <p:nvPicPr>
          <p:cNvPr id="120840" name="Picture 8" descr="http://www.cruiz.info/mail/images/776.png"/>
          <p:cNvPicPr>
            <a:picLocks noChangeAspect="1" noChangeArrowheads="1"/>
          </p:cNvPicPr>
          <p:nvPr/>
        </p:nvPicPr>
        <p:blipFill>
          <a:blip r:embed="rId6" cstate="email"/>
          <a:srcRect/>
          <a:stretch>
            <a:fillRect/>
          </a:stretch>
        </p:blipFill>
        <p:spPr bwMode="auto">
          <a:xfrm>
            <a:off x="827584" y="1628800"/>
            <a:ext cx="7691689" cy="4824536"/>
          </a:xfrm>
          <a:prstGeom prst="rect">
            <a:avLst/>
          </a:prstGeom>
          <a:noFill/>
        </p:spPr>
      </p:pic>
      <p:sp>
        <p:nvSpPr>
          <p:cNvPr id="8" name="Скругленный прямоугольник 7"/>
          <p:cNvSpPr/>
          <p:nvPr/>
        </p:nvSpPr>
        <p:spPr>
          <a:xfrm>
            <a:off x="1619672" y="430510"/>
            <a:ext cx="6696744" cy="1357322"/>
          </a:xfrm>
          <a:prstGeom prst="roundRect">
            <a:avLst/>
          </a:prstGeom>
          <a:solidFill>
            <a:schemeClr val="accent5">
              <a:lumMod val="60000"/>
              <a:lumOff val="4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000" b="1" dirty="0" smtClean="0">
                <a:solidFill>
                  <a:prstClr val="black">
                    <a:lumMod val="65000"/>
                    <a:lumOff val="35000"/>
                  </a:prstClr>
                </a:solidFill>
                <a:latin typeface="Comic Sans MS" pitchFamily="66" charset="0"/>
                <a:cs typeface="Arial" pitchFamily="34" charset="0"/>
              </a:rPr>
              <a:t>ИНДИЯ</a:t>
            </a:r>
            <a:endParaRPr lang="ru-RU" sz="3000" b="1" dirty="0">
              <a:solidFill>
                <a:prstClr val="black">
                  <a:lumMod val="65000"/>
                  <a:lumOff val="35000"/>
                </a:prstClr>
              </a:solidFill>
              <a:latin typeface="Comic Sans MS" pitchFamily="66" charset="0"/>
              <a:cs typeface="Arial" pitchFamily="34" charset="0"/>
            </a:endParaRPr>
          </a:p>
        </p:txBody>
      </p:sp>
      <p:sp>
        <p:nvSpPr>
          <p:cNvPr id="9" name="Скругленный прямоугольник 8"/>
          <p:cNvSpPr/>
          <p:nvPr/>
        </p:nvSpPr>
        <p:spPr>
          <a:xfrm>
            <a:off x="1619672" y="404664"/>
            <a:ext cx="6696744" cy="1357322"/>
          </a:xfrm>
          <a:prstGeom prst="roundRect">
            <a:avLst/>
          </a:prstGeom>
          <a:solidFill>
            <a:schemeClr val="tx1">
              <a:lumMod val="50000"/>
              <a:lumOff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white"/>
                </a:solidFill>
                <a:latin typeface="Comic Sans MS" pitchFamily="66" charset="0"/>
              </a:rPr>
              <a:t>Страна, которую искал, да так и не нашел Христофор Колумб.</a:t>
            </a:r>
            <a:endParaRPr lang="ru-RU" sz="2800" b="1" dirty="0">
              <a:solidFill>
                <a:prstClr val="white"/>
              </a:solidFill>
              <a:latin typeface="Comic Sans MS" pitchFamily="66" charset="0"/>
              <a:cs typeface="Times New Roman" pitchFamily="18" charset="0"/>
            </a:endParaRPr>
          </a:p>
        </p:txBody>
      </p:sp>
      <p:sp>
        <p:nvSpPr>
          <p:cNvPr id="10" name="Скругленный прямоугольник 9"/>
          <p:cNvSpPr/>
          <p:nvPr/>
        </p:nvSpPr>
        <p:spPr>
          <a:xfrm>
            <a:off x="1619672" y="404664"/>
            <a:ext cx="6696744" cy="1357322"/>
          </a:xfrm>
          <a:prstGeom prst="roundRect">
            <a:avLst/>
          </a:prstGeom>
          <a:solidFill>
            <a:schemeClr val="bg1">
              <a:lumMod val="50000"/>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grpSp>
        <p:nvGrpSpPr>
          <p:cNvPr id="2" name="Группа 1"/>
          <p:cNvGrpSpPr/>
          <p:nvPr/>
        </p:nvGrpSpPr>
        <p:grpSpPr>
          <a:xfrm>
            <a:off x="7812360" y="5295410"/>
            <a:ext cx="1331640" cy="1562589"/>
            <a:chOff x="7812360" y="5295410"/>
            <a:chExt cx="1331640" cy="1562589"/>
          </a:xfrm>
        </p:grpSpPr>
        <p:sp>
          <p:nvSpPr>
            <p:cNvPr id="3" name="Овал 2"/>
            <p:cNvSpPr/>
            <p:nvPr/>
          </p:nvSpPr>
          <p:spPr>
            <a:xfrm>
              <a:off x="8244408" y="5661248"/>
              <a:ext cx="648072" cy="698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4" name="Picture 8" descr="http://2.bp.blogspot.com/-GKwG1trYDLk/UIPpm5n6ChI/AAAAAAAAAeU/Fs4tzCxLr1o/s1600/IMAGE_ENVISION_0025-0802-2512-4183_SM.jpg">
              <a:hlinkClick r:id="" action="ppaction://hlinkshowjump?jump=nextslide"/>
            </p:cNvPr>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7812360" y="5295410"/>
              <a:ext cx="1331640" cy="1562589"/>
            </a:xfrm>
            <a:prstGeom prst="rect">
              <a:avLst/>
            </a:prstGeom>
            <a:noFill/>
          </p:spPr>
        </p:pic>
      </p:grpSp>
    </p:spTree>
    <p:extLst>
      <p:ext uri="{BB962C8B-B14F-4D97-AF65-F5344CB8AC3E}">
        <p14:creationId xmlns:p14="http://schemas.microsoft.com/office/powerpoint/2010/main" val="217311164"/>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grpId="1" nodeType="clickEffect">
                                  <p:stCondLst>
                                    <p:cond delay="0"/>
                                  </p:stCondLst>
                                  <p:childTnLst>
                                    <p:anim calcmode="lin" valueType="num">
                                      <p:cBhvr>
                                        <p:cTn id="6" dur="500"/>
                                        <p:tgtEl>
                                          <p:spTgt spid="9"/>
                                        </p:tgtEl>
                                        <p:attrNameLst>
                                          <p:attrName>ppt_w</p:attrName>
                                        </p:attrNameLst>
                                      </p:cBhvr>
                                      <p:tavLst>
                                        <p:tav tm="0">
                                          <p:val>
                                            <p:strVal val="ppt_w"/>
                                          </p:val>
                                        </p:tav>
                                        <p:tav tm="100000">
                                          <p:val>
                                            <p:strVal val="ppt_w"/>
                                          </p:val>
                                        </p:tav>
                                      </p:tavLst>
                                    </p:anim>
                                    <p:anim calcmode="lin" valueType="num">
                                      <p:cBhvr>
                                        <p:cTn id="7" dur="500"/>
                                        <p:tgtEl>
                                          <p:spTgt spid="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9"/>
                                        </p:tgtEl>
                                        <p:attrNameLst>
                                          <p:attrName>style.visibility</p:attrName>
                                        </p:attrNameLst>
                                      </p:cBhvr>
                                      <p:to>
                                        <p:strVal val="hidden"/>
                                      </p:to>
                                    </p:set>
                                  </p:childTnLst>
                                </p:cTn>
                              </p:par>
                              <p:par>
                                <p:cTn id="9" presetID="19" presetClass="entr" presetSubtype="5"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strVal val="#ppt_w"/>
                                          </p:val>
                                        </p:tav>
                                        <p:tav tm="100000">
                                          <p:val>
                                            <p:strVal val="#ppt_w"/>
                                          </p:val>
                                        </p:tav>
                                      </p:tavLst>
                                    </p:anim>
                                    <p:anim calcmode="lin" valueType="num">
                                      <p:cBhvr>
                                        <p:cTn id="12" dur="500" fill="hold"/>
                                        <p:tgtEl>
                                          <p:spTgt spid="8"/>
                                        </p:tgtEl>
                                        <p:attrNameLst>
                                          <p:attrName>ppt_h</p:attrName>
                                        </p:attrNameLst>
                                      </p:cBhvr>
                                      <p:tavLst>
                                        <p:tav tm="0" fmla="#ppt_h*sin(2.5*pi*$)">
                                          <p:val>
                                            <p:fltVal val="0"/>
                                          </p:val>
                                        </p:tav>
                                        <p:tav tm="100000">
                                          <p:val>
                                            <p:fltVal val="1"/>
                                          </p:val>
                                        </p:tav>
                                      </p:tavLst>
                                    </p:anim>
                                  </p:childTnLst>
                                </p:cTn>
                              </p:par>
                              <p:par>
                                <p:cTn id="13" presetID="47" presetClass="entr" presetSubtype="0" fill="hold" nodeType="withEffect">
                                  <p:stCondLst>
                                    <p:cond delay="0"/>
                                  </p:stCondLst>
                                  <p:childTnLst>
                                    <p:set>
                                      <p:cBhvr>
                                        <p:cTn id="14" dur="1" fill="hold">
                                          <p:stCondLst>
                                            <p:cond delay="0"/>
                                          </p:stCondLst>
                                        </p:cTn>
                                        <p:tgtEl>
                                          <p:spTgt spid="120836"/>
                                        </p:tgtEl>
                                        <p:attrNameLst>
                                          <p:attrName>style.visibility</p:attrName>
                                        </p:attrNameLst>
                                      </p:cBhvr>
                                      <p:to>
                                        <p:strVal val="visible"/>
                                      </p:to>
                                    </p:set>
                                    <p:animEffect transition="in" filter="fade">
                                      <p:cBhvr>
                                        <p:cTn id="15" dur="1000"/>
                                        <p:tgtEl>
                                          <p:spTgt spid="120836"/>
                                        </p:tgtEl>
                                      </p:cBhvr>
                                    </p:animEffect>
                                    <p:anim calcmode="lin" valueType="num">
                                      <p:cBhvr>
                                        <p:cTn id="16" dur="1000" fill="hold"/>
                                        <p:tgtEl>
                                          <p:spTgt spid="120836"/>
                                        </p:tgtEl>
                                        <p:attrNameLst>
                                          <p:attrName>ppt_x</p:attrName>
                                        </p:attrNameLst>
                                      </p:cBhvr>
                                      <p:tavLst>
                                        <p:tav tm="0">
                                          <p:val>
                                            <p:strVal val="#ppt_x"/>
                                          </p:val>
                                        </p:tav>
                                        <p:tav tm="100000">
                                          <p:val>
                                            <p:strVal val="#ppt_x"/>
                                          </p:val>
                                        </p:tav>
                                      </p:tavLst>
                                    </p:anim>
                                    <p:anim calcmode="lin" valueType="num">
                                      <p:cBhvr>
                                        <p:cTn id="17" dur="1000" fill="hold"/>
                                        <p:tgtEl>
                                          <p:spTgt spid="120836"/>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7" presetClass="entr" presetSubtype="0" fill="hold" nodeType="afterEffect">
                                  <p:stCondLst>
                                    <p:cond delay="1000"/>
                                  </p:stCondLst>
                                  <p:childTnLst>
                                    <p:set>
                                      <p:cBhvr>
                                        <p:cTn id="20" dur="1" fill="hold">
                                          <p:stCondLst>
                                            <p:cond delay="0"/>
                                          </p:stCondLst>
                                        </p:cTn>
                                        <p:tgtEl>
                                          <p:spTgt spid="120840"/>
                                        </p:tgtEl>
                                        <p:attrNameLst>
                                          <p:attrName>style.visibility</p:attrName>
                                        </p:attrNameLst>
                                      </p:cBhvr>
                                      <p:to>
                                        <p:strVal val="visible"/>
                                      </p:to>
                                    </p:set>
                                    <p:animEffect transition="in" filter="fade">
                                      <p:cBhvr>
                                        <p:cTn id="21" dur="1000"/>
                                        <p:tgtEl>
                                          <p:spTgt spid="120840"/>
                                        </p:tgtEl>
                                      </p:cBhvr>
                                    </p:animEffect>
                                    <p:anim calcmode="lin" valueType="num">
                                      <p:cBhvr>
                                        <p:cTn id="22" dur="1000" fill="hold"/>
                                        <p:tgtEl>
                                          <p:spTgt spid="120840"/>
                                        </p:tgtEl>
                                        <p:attrNameLst>
                                          <p:attrName>ppt_x</p:attrName>
                                        </p:attrNameLst>
                                      </p:cBhvr>
                                      <p:tavLst>
                                        <p:tav tm="0">
                                          <p:val>
                                            <p:strVal val="#ppt_x"/>
                                          </p:val>
                                        </p:tav>
                                        <p:tav tm="100000">
                                          <p:val>
                                            <p:strVal val="#ppt_x"/>
                                          </p:val>
                                        </p:tav>
                                      </p:tavLst>
                                    </p:anim>
                                    <p:anim calcmode="lin" valueType="num">
                                      <p:cBhvr>
                                        <p:cTn id="23" dur="1000" fill="hold"/>
                                        <p:tgtEl>
                                          <p:spTgt spid="12084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9" presetClass="exit" presetSubtype="5" fill="hold" grpId="1" nodeType="clickEffect">
                                  <p:stCondLst>
                                    <p:cond delay="0"/>
                                  </p:stCondLst>
                                  <p:childTnLst>
                                    <p:anim calcmode="lin" valueType="num">
                                      <p:cBhvr>
                                        <p:cTn id="27" dur="500"/>
                                        <p:tgtEl>
                                          <p:spTgt spid="8"/>
                                        </p:tgtEl>
                                        <p:attrNameLst>
                                          <p:attrName>ppt_w</p:attrName>
                                        </p:attrNameLst>
                                      </p:cBhvr>
                                      <p:tavLst>
                                        <p:tav tm="0">
                                          <p:val>
                                            <p:strVal val="ppt_w"/>
                                          </p:val>
                                        </p:tav>
                                        <p:tav tm="100000">
                                          <p:val>
                                            <p:strVal val="ppt_w"/>
                                          </p:val>
                                        </p:tav>
                                      </p:tavLst>
                                    </p:anim>
                                    <p:anim calcmode="lin" valueType="num">
                                      <p:cBhvr>
                                        <p:cTn id="28" dur="500"/>
                                        <p:tgtEl>
                                          <p:spTgt spid="8"/>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9" dur="1" fill="hold">
                                          <p:stCondLst>
                                            <p:cond delay="499"/>
                                          </p:stCondLst>
                                        </p:cTn>
                                        <p:tgtEl>
                                          <p:spTgt spid="8"/>
                                        </p:tgtEl>
                                        <p:attrNameLst>
                                          <p:attrName>style.visibility</p:attrName>
                                        </p:attrNameLst>
                                      </p:cBhvr>
                                      <p:to>
                                        <p:strVal val="hidden"/>
                                      </p:to>
                                    </p:set>
                                  </p:childTnLst>
                                </p:cTn>
                              </p:par>
                              <p:par>
                                <p:cTn id="30" presetID="19" presetClass="entr" presetSubtype="5"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strVal val="#ppt_w"/>
                                          </p:val>
                                        </p:tav>
                                        <p:tav tm="100000">
                                          <p:val>
                                            <p:strVal val="#ppt_w"/>
                                          </p:val>
                                        </p:tav>
                                      </p:tavLst>
                                    </p:anim>
                                    <p:anim calcmode="lin" valueType="num">
                                      <p:cBhvr>
                                        <p:cTn id="33" dur="500" fill="hold"/>
                                        <p:tgtEl>
                                          <p:spTgt spid="9"/>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0"/>
                  </p:tgtEl>
                </p:cond>
              </p:nextCondLst>
            </p:seq>
          </p:childTnLst>
        </p:cTn>
      </p:par>
    </p:tnLst>
    <p:bldLst>
      <p:bldP spid="8" grpId="0" animBg="1"/>
      <p:bldP spid="8" grpId="1" animBg="1"/>
      <p:bldP spid="9" grpId="0" animBg="1"/>
      <p:bldP spid="9"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Рисунок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Рисунок 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62000" y="889000"/>
            <a:ext cx="7620000" cy="5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Ты даришь звуки, ты даришь краски">
            <a:hlinkClick r:id="" action="ppaction://media"/>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53400" y="59690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p:cNvGrpSpPr/>
          <p:nvPr/>
        </p:nvGrpSpPr>
        <p:grpSpPr>
          <a:xfrm>
            <a:off x="107504" y="116632"/>
            <a:ext cx="1296144" cy="1080120"/>
            <a:chOff x="9142783" y="2420888"/>
            <a:chExt cx="1081337" cy="856859"/>
          </a:xfrm>
        </p:grpSpPr>
        <p:sp>
          <p:nvSpPr>
            <p:cNvPr id="6" name="Овал 5"/>
            <p:cNvSpPr/>
            <p:nvPr/>
          </p:nvSpPr>
          <p:spPr>
            <a:xfrm>
              <a:off x="9396536" y="2564904"/>
              <a:ext cx="576064"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7" name="Picture 4" descr="http://www.filippok.ru/images/all/7/461/big/img_7.jp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9142783" y="2420888"/>
              <a:ext cx="1081337" cy="856859"/>
            </a:xfrm>
            <a:prstGeom prst="rect">
              <a:avLst/>
            </a:prstGeom>
            <a:noFill/>
          </p:spPr>
        </p:pic>
      </p:grpSp>
      <p:pic>
        <p:nvPicPr>
          <p:cNvPr id="118786" name="Picture 2" descr="http://quadrosol.ru/sites/default/files/90330934.jpg"/>
          <p:cNvPicPr>
            <a:picLocks noChangeAspect="1" noChangeArrowheads="1"/>
          </p:cNvPicPr>
          <p:nvPr/>
        </p:nvPicPr>
        <p:blipFill>
          <a:blip r:embed="rId4" cstate="email"/>
          <a:srcRect/>
          <a:stretch>
            <a:fillRect/>
          </a:stretch>
        </p:blipFill>
        <p:spPr bwMode="auto">
          <a:xfrm>
            <a:off x="1547664" y="1772816"/>
            <a:ext cx="6821808" cy="4536504"/>
          </a:xfrm>
          <a:prstGeom prst="rect">
            <a:avLst/>
          </a:prstGeom>
          <a:noFill/>
        </p:spPr>
      </p:pic>
      <p:pic>
        <p:nvPicPr>
          <p:cNvPr id="118788" name="Picture 4" descr="http://100dorog.ru/upload/contents/422/2010/3568762-2010050706364451.jpg"/>
          <p:cNvPicPr>
            <a:picLocks noChangeAspect="1" noChangeArrowheads="1"/>
          </p:cNvPicPr>
          <p:nvPr/>
        </p:nvPicPr>
        <p:blipFill>
          <a:blip r:embed="rId5" cstate="email"/>
          <a:srcRect/>
          <a:stretch>
            <a:fillRect/>
          </a:stretch>
        </p:blipFill>
        <p:spPr bwMode="auto">
          <a:xfrm>
            <a:off x="1547663" y="1772816"/>
            <a:ext cx="6852725" cy="4536504"/>
          </a:xfrm>
          <a:prstGeom prst="rect">
            <a:avLst/>
          </a:prstGeom>
          <a:noFill/>
        </p:spPr>
      </p:pic>
      <p:pic>
        <p:nvPicPr>
          <p:cNvPr id="118790" name="Picture 6" descr="http://www.mirserpen.ru/media/2014/02/35.jpg"/>
          <p:cNvPicPr>
            <a:picLocks noChangeAspect="1" noChangeArrowheads="1"/>
          </p:cNvPicPr>
          <p:nvPr/>
        </p:nvPicPr>
        <p:blipFill>
          <a:blip r:embed="rId6" cstate="email"/>
          <a:srcRect/>
          <a:stretch>
            <a:fillRect/>
          </a:stretch>
        </p:blipFill>
        <p:spPr bwMode="auto">
          <a:xfrm>
            <a:off x="1475656" y="1772816"/>
            <a:ext cx="6912768" cy="4561198"/>
          </a:xfrm>
          <a:prstGeom prst="rect">
            <a:avLst/>
          </a:prstGeom>
          <a:noFill/>
        </p:spPr>
      </p:pic>
      <p:grpSp>
        <p:nvGrpSpPr>
          <p:cNvPr id="2" name="Группа 1"/>
          <p:cNvGrpSpPr/>
          <p:nvPr/>
        </p:nvGrpSpPr>
        <p:grpSpPr>
          <a:xfrm>
            <a:off x="7812360" y="5295410"/>
            <a:ext cx="1331640" cy="1562589"/>
            <a:chOff x="7812360" y="5295410"/>
            <a:chExt cx="1331640" cy="1562589"/>
          </a:xfrm>
        </p:grpSpPr>
        <p:sp>
          <p:nvSpPr>
            <p:cNvPr id="3" name="Овал 2"/>
            <p:cNvSpPr/>
            <p:nvPr/>
          </p:nvSpPr>
          <p:spPr>
            <a:xfrm>
              <a:off x="8244408" y="5661248"/>
              <a:ext cx="648072" cy="698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4" name="Picture 8" descr="http://2.bp.blogspot.com/-GKwG1trYDLk/UIPpm5n6ChI/AAAAAAAAAeU/Fs4tzCxLr1o/s1600/IMAGE_ENVISION_0025-0802-2512-4183_SM.jpg">
              <a:hlinkClick r:id="" action="ppaction://hlinkshowjump?jump=nextslide"/>
            </p:cNvPr>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7812360" y="5295410"/>
              <a:ext cx="1331640" cy="1562589"/>
            </a:xfrm>
            <a:prstGeom prst="rect">
              <a:avLst/>
            </a:prstGeom>
            <a:noFill/>
          </p:spPr>
        </p:pic>
      </p:grpSp>
      <p:sp>
        <p:nvSpPr>
          <p:cNvPr id="8" name="Скругленный прямоугольник 7"/>
          <p:cNvSpPr/>
          <p:nvPr/>
        </p:nvSpPr>
        <p:spPr>
          <a:xfrm>
            <a:off x="1619672" y="430510"/>
            <a:ext cx="6696744" cy="1357322"/>
          </a:xfrm>
          <a:prstGeom prst="roundRect">
            <a:avLst/>
          </a:prstGeom>
          <a:solidFill>
            <a:schemeClr val="accent5">
              <a:lumMod val="60000"/>
              <a:lumOff val="4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000" b="1" dirty="0" smtClean="0">
                <a:solidFill>
                  <a:prstClr val="black">
                    <a:lumMod val="65000"/>
                    <a:lumOff val="35000"/>
                  </a:prstClr>
                </a:solidFill>
                <a:latin typeface="Comic Sans MS" pitchFamily="66" charset="0"/>
                <a:cs typeface="Arial" pitchFamily="34" charset="0"/>
              </a:rPr>
              <a:t>КОРЕЮ</a:t>
            </a:r>
            <a:endParaRPr lang="ru-RU" sz="3000" b="1" dirty="0">
              <a:solidFill>
                <a:prstClr val="black">
                  <a:lumMod val="65000"/>
                  <a:lumOff val="35000"/>
                </a:prstClr>
              </a:solidFill>
              <a:latin typeface="Comic Sans MS" pitchFamily="66" charset="0"/>
              <a:cs typeface="Arial" pitchFamily="34" charset="0"/>
            </a:endParaRPr>
          </a:p>
        </p:txBody>
      </p:sp>
      <p:sp>
        <p:nvSpPr>
          <p:cNvPr id="9" name="Скругленный прямоугольник 8"/>
          <p:cNvSpPr/>
          <p:nvPr/>
        </p:nvSpPr>
        <p:spPr>
          <a:xfrm>
            <a:off x="1619672" y="404664"/>
            <a:ext cx="6696744" cy="1357322"/>
          </a:xfrm>
          <a:prstGeom prst="roundRect">
            <a:avLst/>
          </a:prstGeom>
          <a:solidFill>
            <a:schemeClr val="tx1">
              <a:lumMod val="50000"/>
              <a:lumOff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white"/>
                </a:solidFill>
                <a:latin typeface="Comic Sans MS" pitchFamily="66" charset="0"/>
              </a:rPr>
              <a:t>Какую страну называют Страной утренней свежести? </a:t>
            </a:r>
            <a:endParaRPr lang="ru-RU" sz="2800" b="1" dirty="0">
              <a:solidFill>
                <a:prstClr val="white"/>
              </a:solidFill>
              <a:latin typeface="Comic Sans MS" pitchFamily="66" charset="0"/>
              <a:cs typeface="Times New Roman" pitchFamily="18" charset="0"/>
            </a:endParaRPr>
          </a:p>
        </p:txBody>
      </p:sp>
      <p:sp>
        <p:nvSpPr>
          <p:cNvPr id="10" name="Скругленный прямоугольник 9"/>
          <p:cNvSpPr/>
          <p:nvPr/>
        </p:nvSpPr>
        <p:spPr>
          <a:xfrm>
            <a:off x="1619672" y="404664"/>
            <a:ext cx="6696744" cy="1357322"/>
          </a:xfrm>
          <a:prstGeom prst="roundRect">
            <a:avLst/>
          </a:prstGeom>
          <a:solidFill>
            <a:schemeClr val="bg1">
              <a:lumMod val="50000"/>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Tree>
    <p:extLst>
      <p:ext uri="{BB962C8B-B14F-4D97-AF65-F5344CB8AC3E}">
        <p14:creationId xmlns:p14="http://schemas.microsoft.com/office/powerpoint/2010/main" val="579540906"/>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grpId="1" nodeType="clickEffect">
                                  <p:stCondLst>
                                    <p:cond delay="0"/>
                                  </p:stCondLst>
                                  <p:childTnLst>
                                    <p:anim calcmode="lin" valueType="num">
                                      <p:cBhvr>
                                        <p:cTn id="6" dur="500"/>
                                        <p:tgtEl>
                                          <p:spTgt spid="9"/>
                                        </p:tgtEl>
                                        <p:attrNameLst>
                                          <p:attrName>ppt_w</p:attrName>
                                        </p:attrNameLst>
                                      </p:cBhvr>
                                      <p:tavLst>
                                        <p:tav tm="0">
                                          <p:val>
                                            <p:strVal val="ppt_w"/>
                                          </p:val>
                                        </p:tav>
                                        <p:tav tm="100000">
                                          <p:val>
                                            <p:strVal val="ppt_w"/>
                                          </p:val>
                                        </p:tav>
                                      </p:tavLst>
                                    </p:anim>
                                    <p:anim calcmode="lin" valueType="num">
                                      <p:cBhvr>
                                        <p:cTn id="7" dur="500"/>
                                        <p:tgtEl>
                                          <p:spTgt spid="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9"/>
                                        </p:tgtEl>
                                        <p:attrNameLst>
                                          <p:attrName>style.visibility</p:attrName>
                                        </p:attrNameLst>
                                      </p:cBhvr>
                                      <p:to>
                                        <p:strVal val="hidden"/>
                                      </p:to>
                                    </p:set>
                                  </p:childTnLst>
                                </p:cTn>
                              </p:par>
                              <p:par>
                                <p:cTn id="9" presetID="19" presetClass="entr" presetSubtype="5"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strVal val="#ppt_w"/>
                                          </p:val>
                                        </p:tav>
                                        <p:tav tm="100000">
                                          <p:val>
                                            <p:strVal val="#ppt_w"/>
                                          </p:val>
                                        </p:tav>
                                      </p:tavLst>
                                    </p:anim>
                                    <p:anim calcmode="lin" valueType="num">
                                      <p:cBhvr>
                                        <p:cTn id="12" dur="500" fill="hold"/>
                                        <p:tgtEl>
                                          <p:spTgt spid="8"/>
                                        </p:tgtEl>
                                        <p:attrNameLst>
                                          <p:attrName>ppt_h</p:attrName>
                                        </p:attrNameLst>
                                      </p:cBhvr>
                                      <p:tavLst>
                                        <p:tav tm="0" fmla="#ppt_h*sin(2.5*pi*$)">
                                          <p:val>
                                            <p:fltVal val="0"/>
                                          </p:val>
                                        </p:tav>
                                        <p:tav tm="100000">
                                          <p:val>
                                            <p:fltVal val="1"/>
                                          </p:val>
                                        </p:tav>
                                      </p:tavLst>
                                    </p:anim>
                                  </p:childTnLst>
                                </p:cTn>
                              </p:par>
                              <p:par>
                                <p:cTn id="13" presetID="47" presetClass="entr" presetSubtype="0" fill="hold" nodeType="withEffect">
                                  <p:stCondLst>
                                    <p:cond delay="0"/>
                                  </p:stCondLst>
                                  <p:childTnLst>
                                    <p:set>
                                      <p:cBhvr>
                                        <p:cTn id="14" dur="1" fill="hold">
                                          <p:stCondLst>
                                            <p:cond delay="0"/>
                                          </p:stCondLst>
                                        </p:cTn>
                                        <p:tgtEl>
                                          <p:spTgt spid="118788"/>
                                        </p:tgtEl>
                                        <p:attrNameLst>
                                          <p:attrName>style.visibility</p:attrName>
                                        </p:attrNameLst>
                                      </p:cBhvr>
                                      <p:to>
                                        <p:strVal val="visible"/>
                                      </p:to>
                                    </p:set>
                                    <p:animEffect transition="in" filter="fade">
                                      <p:cBhvr>
                                        <p:cTn id="15" dur="1000"/>
                                        <p:tgtEl>
                                          <p:spTgt spid="118788"/>
                                        </p:tgtEl>
                                      </p:cBhvr>
                                    </p:animEffect>
                                    <p:anim calcmode="lin" valueType="num">
                                      <p:cBhvr>
                                        <p:cTn id="16" dur="1000" fill="hold"/>
                                        <p:tgtEl>
                                          <p:spTgt spid="118788"/>
                                        </p:tgtEl>
                                        <p:attrNameLst>
                                          <p:attrName>ppt_x</p:attrName>
                                        </p:attrNameLst>
                                      </p:cBhvr>
                                      <p:tavLst>
                                        <p:tav tm="0">
                                          <p:val>
                                            <p:strVal val="#ppt_x"/>
                                          </p:val>
                                        </p:tav>
                                        <p:tav tm="100000">
                                          <p:val>
                                            <p:strVal val="#ppt_x"/>
                                          </p:val>
                                        </p:tav>
                                      </p:tavLst>
                                    </p:anim>
                                    <p:anim calcmode="lin" valueType="num">
                                      <p:cBhvr>
                                        <p:cTn id="17" dur="1000" fill="hold"/>
                                        <p:tgtEl>
                                          <p:spTgt spid="11878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7" presetClass="entr" presetSubtype="0" fill="hold" nodeType="afterEffect">
                                  <p:stCondLst>
                                    <p:cond delay="1000"/>
                                  </p:stCondLst>
                                  <p:childTnLst>
                                    <p:set>
                                      <p:cBhvr>
                                        <p:cTn id="20" dur="1" fill="hold">
                                          <p:stCondLst>
                                            <p:cond delay="0"/>
                                          </p:stCondLst>
                                        </p:cTn>
                                        <p:tgtEl>
                                          <p:spTgt spid="118790"/>
                                        </p:tgtEl>
                                        <p:attrNameLst>
                                          <p:attrName>style.visibility</p:attrName>
                                        </p:attrNameLst>
                                      </p:cBhvr>
                                      <p:to>
                                        <p:strVal val="visible"/>
                                      </p:to>
                                    </p:set>
                                    <p:animEffect transition="in" filter="fade">
                                      <p:cBhvr>
                                        <p:cTn id="21" dur="1000"/>
                                        <p:tgtEl>
                                          <p:spTgt spid="118790"/>
                                        </p:tgtEl>
                                      </p:cBhvr>
                                    </p:animEffect>
                                    <p:anim calcmode="lin" valueType="num">
                                      <p:cBhvr>
                                        <p:cTn id="22" dur="1000" fill="hold"/>
                                        <p:tgtEl>
                                          <p:spTgt spid="118790"/>
                                        </p:tgtEl>
                                        <p:attrNameLst>
                                          <p:attrName>ppt_x</p:attrName>
                                        </p:attrNameLst>
                                      </p:cBhvr>
                                      <p:tavLst>
                                        <p:tav tm="0">
                                          <p:val>
                                            <p:strVal val="#ppt_x"/>
                                          </p:val>
                                        </p:tav>
                                        <p:tav tm="100000">
                                          <p:val>
                                            <p:strVal val="#ppt_x"/>
                                          </p:val>
                                        </p:tav>
                                      </p:tavLst>
                                    </p:anim>
                                    <p:anim calcmode="lin" valueType="num">
                                      <p:cBhvr>
                                        <p:cTn id="23" dur="1000" fill="hold"/>
                                        <p:tgtEl>
                                          <p:spTgt spid="11879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9" presetClass="exit" presetSubtype="5" fill="hold" grpId="1" nodeType="clickEffect">
                                  <p:stCondLst>
                                    <p:cond delay="0"/>
                                  </p:stCondLst>
                                  <p:childTnLst>
                                    <p:anim calcmode="lin" valueType="num">
                                      <p:cBhvr>
                                        <p:cTn id="27" dur="500"/>
                                        <p:tgtEl>
                                          <p:spTgt spid="8"/>
                                        </p:tgtEl>
                                        <p:attrNameLst>
                                          <p:attrName>ppt_w</p:attrName>
                                        </p:attrNameLst>
                                      </p:cBhvr>
                                      <p:tavLst>
                                        <p:tav tm="0">
                                          <p:val>
                                            <p:strVal val="ppt_w"/>
                                          </p:val>
                                        </p:tav>
                                        <p:tav tm="100000">
                                          <p:val>
                                            <p:strVal val="ppt_w"/>
                                          </p:val>
                                        </p:tav>
                                      </p:tavLst>
                                    </p:anim>
                                    <p:anim calcmode="lin" valueType="num">
                                      <p:cBhvr>
                                        <p:cTn id="28" dur="500"/>
                                        <p:tgtEl>
                                          <p:spTgt spid="8"/>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9" dur="1" fill="hold">
                                          <p:stCondLst>
                                            <p:cond delay="499"/>
                                          </p:stCondLst>
                                        </p:cTn>
                                        <p:tgtEl>
                                          <p:spTgt spid="8"/>
                                        </p:tgtEl>
                                        <p:attrNameLst>
                                          <p:attrName>style.visibility</p:attrName>
                                        </p:attrNameLst>
                                      </p:cBhvr>
                                      <p:to>
                                        <p:strVal val="hidden"/>
                                      </p:to>
                                    </p:set>
                                  </p:childTnLst>
                                </p:cTn>
                              </p:par>
                              <p:par>
                                <p:cTn id="30" presetID="19" presetClass="entr" presetSubtype="5"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strVal val="#ppt_w"/>
                                          </p:val>
                                        </p:tav>
                                        <p:tav tm="100000">
                                          <p:val>
                                            <p:strVal val="#ppt_w"/>
                                          </p:val>
                                        </p:tav>
                                      </p:tavLst>
                                    </p:anim>
                                    <p:anim calcmode="lin" valueType="num">
                                      <p:cBhvr>
                                        <p:cTn id="33" dur="500" fill="hold"/>
                                        <p:tgtEl>
                                          <p:spTgt spid="9"/>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0"/>
                  </p:tgtEl>
                </p:cond>
              </p:nextCondLst>
            </p:seq>
          </p:childTnLst>
        </p:cTn>
      </p:par>
    </p:tnLst>
    <p:bldLst>
      <p:bldP spid="8" grpId="0" animBg="1"/>
      <p:bldP spid="8" grpId="1" animBg="1"/>
      <p:bldP spid="9" grpId="0" animBg="1"/>
      <p:bldP spid="9"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https://previews.123rf.com/images/clairev/clairev0904/clairev090400014/4609728-Rock-climber-on-mountain-vector-illustration--Stock-Vector-mountain-climbing-cartoon.jpg"/>
          <p:cNvPicPr>
            <a:picLocks noChangeAspect="1" noChangeArrowheads="1"/>
          </p:cNvPicPr>
          <p:nvPr/>
        </p:nvPicPr>
        <p:blipFill>
          <a:blip r:embed="rId3" cstate="email"/>
          <a:srcRect/>
          <a:stretch>
            <a:fillRect/>
          </a:stretch>
        </p:blipFill>
        <p:spPr bwMode="auto">
          <a:xfrm>
            <a:off x="2411760" y="1772816"/>
            <a:ext cx="4896544" cy="4538719"/>
          </a:xfrm>
          <a:prstGeom prst="rect">
            <a:avLst/>
          </a:prstGeom>
          <a:noFill/>
        </p:spPr>
      </p:pic>
      <p:grpSp>
        <p:nvGrpSpPr>
          <p:cNvPr id="4" name="Группа 3"/>
          <p:cNvGrpSpPr/>
          <p:nvPr/>
        </p:nvGrpSpPr>
        <p:grpSpPr>
          <a:xfrm>
            <a:off x="107504" y="116632"/>
            <a:ext cx="1296144" cy="1080120"/>
            <a:chOff x="9142783" y="2420888"/>
            <a:chExt cx="1081337" cy="856859"/>
          </a:xfrm>
        </p:grpSpPr>
        <p:sp>
          <p:nvSpPr>
            <p:cNvPr id="5" name="Овал 4"/>
            <p:cNvSpPr/>
            <p:nvPr/>
          </p:nvSpPr>
          <p:spPr>
            <a:xfrm>
              <a:off x="9396536" y="2564904"/>
              <a:ext cx="576064"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6" name="Picture 4" descr="http://www.filippok.ru/images/all/7/461/big/img_7.jpg"/>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9142783" y="2420888"/>
              <a:ext cx="1081337" cy="856859"/>
            </a:xfrm>
            <a:prstGeom prst="rect">
              <a:avLst/>
            </a:prstGeom>
            <a:noFill/>
          </p:spPr>
        </p:pic>
      </p:grpSp>
      <p:pic>
        <p:nvPicPr>
          <p:cNvPr id="13318" name="Picture 6" descr="http://greece.platinumclub.ru/cd/ckeditor_upload/images/Zeus01.jpg"/>
          <p:cNvPicPr>
            <a:picLocks noChangeAspect="1" noChangeArrowheads="1"/>
          </p:cNvPicPr>
          <p:nvPr/>
        </p:nvPicPr>
        <p:blipFill>
          <a:blip r:embed="rId5" cstate="email"/>
          <a:srcRect/>
          <a:stretch>
            <a:fillRect/>
          </a:stretch>
        </p:blipFill>
        <p:spPr bwMode="auto">
          <a:xfrm>
            <a:off x="1619672" y="1700808"/>
            <a:ext cx="6683896" cy="4580874"/>
          </a:xfrm>
          <a:prstGeom prst="rect">
            <a:avLst/>
          </a:prstGeom>
          <a:noFill/>
        </p:spPr>
      </p:pic>
      <p:pic>
        <p:nvPicPr>
          <p:cNvPr id="13320" name="Picture 8" descr="https://searchvm2.ntk-intourist.ru/Files/Image/gr2.jpg"/>
          <p:cNvPicPr>
            <a:picLocks noChangeAspect="1" noChangeArrowheads="1"/>
          </p:cNvPicPr>
          <p:nvPr/>
        </p:nvPicPr>
        <p:blipFill>
          <a:blip r:embed="rId6" cstate="email"/>
          <a:srcRect/>
          <a:stretch>
            <a:fillRect/>
          </a:stretch>
        </p:blipFill>
        <p:spPr bwMode="auto">
          <a:xfrm>
            <a:off x="1331640" y="1700808"/>
            <a:ext cx="7121500" cy="4608512"/>
          </a:xfrm>
          <a:prstGeom prst="rect">
            <a:avLst/>
          </a:prstGeom>
          <a:noFill/>
        </p:spPr>
      </p:pic>
      <p:sp>
        <p:nvSpPr>
          <p:cNvPr id="7" name="Скругленный прямоугольник 6"/>
          <p:cNvSpPr/>
          <p:nvPr/>
        </p:nvSpPr>
        <p:spPr>
          <a:xfrm>
            <a:off x="1619672" y="430510"/>
            <a:ext cx="6696744" cy="1357322"/>
          </a:xfrm>
          <a:prstGeom prst="roundRect">
            <a:avLst/>
          </a:prstGeom>
          <a:solidFill>
            <a:schemeClr val="accent5">
              <a:lumMod val="60000"/>
              <a:lumOff val="4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000" b="1" dirty="0" smtClean="0">
                <a:solidFill>
                  <a:prstClr val="black">
                    <a:lumMod val="65000"/>
                    <a:lumOff val="35000"/>
                  </a:prstClr>
                </a:solidFill>
                <a:latin typeface="Comic Sans MS" pitchFamily="66" charset="0"/>
                <a:cs typeface="Arial" pitchFamily="34" charset="0"/>
              </a:rPr>
              <a:t>ГРЕЦИЯ</a:t>
            </a:r>
            <a:endParaRPr lang="ru-RU" sz="3000" b="1" dirty="0">
              <a:solidFill>
                <a:prstClr val="black">
                  <a:lumMod val="65000"/>
                  <a:lumOff val="35000"/>
                </a:prstClr>
              </a:solidFill>
              <a:latin typeface="Comic Sans MS" pitchFamily="66" charset="0"/>
              <a:cs typeface="Arial" pitchFamily="34" charset="0"/>
            </a:endParaRPr>
          </a:p>
        </p:txBody>
      </p:sp>
      <p:sp>
        <p:nvSpPr>
          <p:cNvPr id="8" name="Скругленный прямоугольник 7"/>
          <p:cNvSpPr/>
          <p:nvPr/>
        </p:nvSpPr>
        <p:spPr>
          <a:xfrm>
            <a:off x="1619672" y="404664"/>
            <a:ext cx="6696744" cy="1357322"/>
          </a:xfrm>
          <a:prstGeom prst="roundRect">
            <a:avLst/>
          </a:prstGeom>
          <a:solidFill>
            <a:schemeClr val="tx1">
              <a:lumMod val="50000"/>
              <a:lumOff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white"/>
                </a:solidFill>
                <a:latin typeface="Comic Sans MS" pitchFamily="66" charset="0"/>
              </a:rPr>
              <a:t>Назовите страну, в которой находится священная гора Олимп. </a:t>
            </a:r>
            <a:endParaRPr lang="ru-RU" sz="2800" b="1" dirty="0">
              <a:solidFill>
                <a:prstClr val="white"/>
              </a:solidFill>
              <a:latin typeface="Comic Sans MS" pitchFamily="66" charset="0"/>
              <a:cs typeface="Times New Roman" pitchFamily="18" charset="0"/>
            </a:endParaRPr>
          </a:p>
        </p:txBody>
      </p:sp>
      <p:sp>
        <p:nvSpPr>
          <p:cNvPr id="9" name="Скругленный прямоугольник 8"/>
          <p:cNvSpPr/>
          <p:nvPr/>
        </p:nvSpPr>
        <p:spPr>
          <a:xfrm>
            <a:off x="1619672" y="404664"/>
            <a:ext cx="6696744" cy="1357322"/>
          </a:xfrm>
          <a:prstGeom prst="roundRect">
            <a:avLst/>
          </a:prstGeom>
          <a:solidFill>
            <a:schemeClr val="bg1">
              <a:lumMod val="50000"/>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spTree>
    <p:extLst>
      <p:ext uri="{BB962C8B-B14F-4D97-AF65-F5344CB8AC3E}">
        <p14:creationId xmlns:p14="http://schemas.microsoft.com/office/powerpoint/2010/main" val="802173960"/>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grpId="1" nodeType="clickEffect">
                                  <p:stCondLst>
                                    <p:cond delay="0"/>
                                  </p:stCondLst>
                                  <p:childTnLst>
                                    <p:anim calcmode="lin" valueType="num">
                                      <p:cBhvr>
                                        <p:cTn id="6" dur="500"/>
                                        <p:tgtEl>
                                          <p:spTgt spid="8"/>
                                        </p:tgtEl>
                                        <p:attrNameLst>
                                          <p:attrName>ppt_w</p:attrName>
                                        </p:attrNameLst>
                                      </p:cBhvr>
                                      <p:tavLst>
                                        <p:tav tm="0">
                                          <p:val>
                                            <p:strVal val="ppt_w"/>
                                          </p:val>
                                        </p:tav>
                                        <p:tav tm="100000">
                                          <p:val>
                                            <p:strVal val="ppt_w"/>
                                          </p:val>
                                        </p:tav>
                                      </p:tavLst>
                                    </p:anim>
                                    <p:anim calcmode="lin" valueType="num">
                                      <p:cBhvr>
                                        <p:cTn id="7" dur="500"/>
                                        <p:tgtEl>
                                          <p:spTgt spid="8"/>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8"/>
                                        </p:tgtEl>
                                        <p:attrNameLst>
                                          <p:attrName>style.visibility</p:attrName>
                                        </p:attrNameLst>
                                      </p:cBhvr>
                                      <p:to>
                                        <p:strVal val="hidden"/>
                                      </p:to>
                                    </p:set>
                                  </p:childTnLst>
                                </p:cTn>
                              </p:par>
                              <p:par>
                                <p:cTn id="9" presetID="19" presetClass="entr" presetSubtype="5"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strVal val="#ppt_w"/>
                                          </p:val>
                                        </p:tav>
                                        <p:tav tm="100000">
                                          <p:val>
                                            <p:strVal val="#ppt_w"/>
                                          </p:val>
                                        </p:tav>
                                      </p:tavLst>
                                    </p:anim>
                                    <p:anim calcmode="lin" valueType="num">
                                      <p:cBhvr>
                                        <p:cTn id="12" dur="500" fill="hold"/>
                                        <p:tgtEl>
                                          <p:spTgt spid="7"/>
                                        </p:tgtEl>
                                        <p:attrNameLst>
                                          <p:attrName>ppt_h</p:attrName>
                                        </p:attrNameLst>
                                      </p:cBhvr>
                                      <p:tavLst>
                                        <p:tav tm="0" fmla="#ppt_h*sin(2.5*pi*$)">
                                          <p:val>
                                            <p:fltVal val="0"/>
                                          </p:val>
                                        </p:tav>
                                        <p:tav tm="100000">
                                          <p:val>
                                            <p:fltVal val="1"/>
                                          </p:val>
                                        </p:tav>
                                      </p:tavLst>
                                    </p:anim>
                                  </p:childTnLst>
                                </p:cTn>
                              </p:par>
                              <p:par>
                                <p:cTn id="13" presetID="47" presetClass="entr" presetSubtype="0" fill="hold" nodeType="withEffect">
                                  <p:stCondLst>
                                    <p:cond delay="0"/>
                                  </p:stCondLst>
                                  <p:childTnLst>
                                    <p:set>
                                      <p:cBhvr>
                                        <p:cTn id="14" dur="1" fill="hold">
                                          <p:stCondLst>
                                            <p:cond delay="0"/>
                                          </p:stCondLst>
                                        </p:cTn>
                                        <p:tgtEl>
                                          <p:spTgt spid="13318"/>
                                        </p:tgtEl>
                                        <p:attrNameLst>
                                          <p:attrName>style.visibility</p:attrName>
                                        </p:attrNameLst>
                                      </p:cBhvr>
                                      <p:to>
                                        <p:strVal val="visible"/>
                                      </p:to>
                                    </p:set>
                                    <p:animEffect transition="in" filter="fade">
                                      <p:cBhvr>
                                        <p:cTn id="15" dur="1000"/>
                                        <p:tgtEl>
                                          <p:spTgt spid="13318"/>
                                        </p:tgtEl>
                                      </p:cBhvr>
                                    </p:animEffect>
                                    <p:anim calcmode="lin" valueType="num">
                                      <p:cBhvr>
                                        <p:cTn id="16" dur="1000" fill="hold"/>
                                        <p:tgtEl>
                                          <p:spTgt spid="13318"/>
                                        </p:tgtEl>
                                        <p:attrNameLst>
                                          <p:attrName>ppt_x</p:attrName>
                                        </p:attrNameLst>
                                      </p:cBhvr>
                                      <p:tavLst>
                                        <p:tav tm="0">
                                          <p:val>
                                            <p:strVal val="#ppt_x"/>
                                          </p:val>
                                        </p:tav>
                                        <p:tav tm="100000">
                                          <p:val>
                                            <p:strVal val="#ppt_x"/>
                                          </p:val>
                                        </p:tav>
                                      </p:tavLst>
                                    </p:anim>
                                    <p:anim calcmode="lin" valueType="num">
                                      <p:cBhvr>
                                        <p:cTn id="17" dur="1000" fill="hold"/>
                                        <p:tgtEl>
                                          <p:spTgt spid="1331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7" presetClass="entr" presetSubtype="0" fill="hold" nodeType="afterEffect">
                                  <p:stCondLst>
                                    <p:cond delay="1000"/>
                                  </p:stCondLst>
                                  <p:childTnLst>
                                    <p:set>
                                      <p:cBhvr>
                                        <p:cTn id="20" dur="1" fill="hold">
                                          <p:stCondLst>
                                            <p:cond delay="0"/>
                                          </p:stCondLst>
                                        </p:cTn>
                                        <p:tgtEl>
                                          <p:spTgt spid="13320"/>
                                        </p:tgtEl>
                                        <p:attrNameLst>
                                          <p:attrName>style.visibility</p:attrName>
                                        </p:attrNameLst>
                                      </p:cBhvr>
                                      <p:to>
                                        <p:strVal val="visible"/>
                                      </p:to>
                                    </p:set>
                                    <p:animEffect transition="in" filter="fade">
                                      <p:cBhvr>
                                        <p:cTn id="21" dur="1000"/>
                                        <p:tgtEl>
                                          <p:spTgt spid="13320"/>
                                        </p:tgtEl>
                                      </p:cBhvr>
                                    </p:animEffect>
                                    <p:anim calcmode="lin" valueType="num">
                                      <p:cBhvr>
                                        <p:cTn id="22" dur="1000" fill="hold"/>
                                        <p:tgtEl>
                                          <p:spTgt spid="13320"/>
                                        </p:tgtEl>
                                        <p:attrNameLst>
                                          <p:attrName>ppt_x</p:attrName>
                                        </p:attrNameLst>
                                      </p:cBhvr>
                                      <p:tavLst>
                                        <p:tav tm="0">
                                          <p:val>
                                            <p:strVal val="#ppt_x"/>
                                          </p:val>
                                        </p:tav>
                                        <p:tav tm="100000">
                                          <p:val>
                                            <p:strVal val="#ppt_x"/>
                                          </p:val>
                                        </p:tav>
                                      </p:tavLst>
                                    </p:anim>
                                    <p:anim calcmode="lin" valueType="num">
                                      <p:cBhvr>
                                        <p:cTn id="23" dur="1000" fill="hold"/>
                                        <p:tgtEl>
                                          <p:spTgt spid="1332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9" presetClass="exit" presetSubtype="5" fill="hold" grpId="1" nodeType="clickEffect">
                                  <p:stCondLst>
                                    <p:cond delay="0"/>
                                  </p:stCondLst>
                                  <p:childTnLst>
                                    <p:anim calcmode="lin" valueType="num">
                                      <p:cBhvr>
                                        <p:cTn id="27" dur="500"/>
                                        <p:tgtEl>
                                          <p:spTgt spid="7"/>
                                        </p:tgtEl>
                                        <p:attrNameLst>
                                          <p:attrName>ppt_w</p:attrName>
                                        </p:attrNameLst>
                                      </p:cBhvr>
                                      <p:tavLst>
                                        <p:tav tm="0">
                                          <p:val>
                                            <p:strVal val="ppt_w"/>
                                          </p:val>
                                        </p:tav>
                                        <p:tav tm="100000">
                                          <p:val>
                                            <p:strVal val="ppt_w"/>
                                          </p:val>
                                        </p:tav>
                                      </p:tavLst>
                                    </p:anim>
                                    <p:anim calcmode="lin" valueType="num">
                                      <p:cBhvr>
                                        <p:cTn id="28" dur="500"/>
                                        <p:tgtEl>
                                          <p:spTgt spid="7"/>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9" dur="1" fill="hold">
                                          <p:stCondLst>
                                            <p:cond delay="499"/>
                                          </p:stCondLst>
                                        </p:cTn>
                                        <p:tgtEl>
                                          <p:spTgt spid="7"/>
                                        </p:tgtEl>
                                        <p:attrNameLst>
                                          <p:attrName>style.visibility</p:attrName>
                                        </p:attrNameLst>
                                      </p:cBhvr>
                                      <p:to>
                                        <p:strVal val="hidden"/>
                                      </p:to>
                                    </p:set>
                                  </p:childTnLst>
                                </p:cTn>
                              </p:par>
                              <p:par>
                                <p:cTn id="30" presetID="19" presetClass="entr" presetSubtype="5"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strVal val="#ppt_w"/>
                                          </p:val>
                                        </p:tav>
                                        <p:tav tm="100000">
                                          <p:val>
                                            <p:strVal val="#ppt_w"/>
                                          </p:val>
                                        </p:tav>
                                      </p:tavLst>
                                    </p:anim>
                                    <p:anim calcmode="lin" valueType="num">
                                      <p:cBhvr>
                                        <p:cTn id="33" dur="500" fill="hold"/>
                                        <p:tgtEl>
                                          <p:spTgt spid="8"/>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9"/>
                  </p:tgtEl>
                </p:cond>
              </p:nextCondLst>
            </p:seq>
          </p:childTnLst>
        </p:cTn>
      </p:par>
    </p:tnLst>
    <p:bldLst>
      <p:bldP spid="7" grpId="0" animBg="1"/>
      <p:bldP spid="7" grpId="1" animBg="1"/>
      <p:bldP spid="8" grpId="0" animBg="1"/>
      <p:bldP spid="8" grpId="1"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07504" y="116632"/>
            <a:ext cx="1296144" cy="1080120"/>
            <a:chOff x="9142783" y="2420888"/>
            <a:chExt cx="1081337" cy="856859"/>
          </a:xfrm>
        </p:grpSpPr>
        <p:sp>
          <p:nvSpPr>
            <p:cNvPr id="3" name="Овал 2"/>
            <p:cNvSpPr/>
            <p:nvPr/>
          </p:nvSpPr>
          <p:spPr>
            <a:xfrm>
              <a:off x="9396536" y="2564904"/>
              <a:ext cx="576064"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4" name="Picture 4" descr="http://www.filippok.ru/images/all/7/461/big/img_7.jp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9142783" y="2420888"/>
              <a:ext cx="1081337" cy="856859"/>
            </a:xfrm>
            <a:prstGeom prst="rect">
              <a:avLst/>
            </a:prstGeom>
            <a:noFill/>
          </p:spPr>
        </p:pic>
      </p:grpSp>
      <p:pic>
        <p:nvPicPr>
          <p:cNvPr id="121858" name="Picture 2" descr="https://t4.ftcdn.net/jpg/00/36/06/57/240_F_36065788_gsWI9OFxfkY2ndcZ81Lc5Yh95VGqytBV.jpg"/>
          <p:cNvPicPr>
            <a:picLocks noChangeAspect="1" noChangeArrowheads="1"/>
          </p:cNvPicPr>
          <p:nvPr/>
        </p:nvPicPr>
        <p:blipFill>
          <a:blip r:embed="rId4" cstate="email"/>
          <a:srcRect/>
          <a:stretch>
            <a:fillRect/>
          </a:stretch>
        </p:blipFill>
        <p:spPr bwMode="auto">
          <a:xfrm>
            <a:off x="1547664" y="1772816"/>
            <a:ext cx="6747746" cy="4680520"/>
          </a:xfrm>
          <a:prstGeom prst="rect">
            <a:avLst/>
          </a:prstGeom>
          <a:noFill/>
        </p:spPr>
      </p:pic>
      <p:pic>
        <p:nvPicPr>
          <p:cNvPr id="121860" name="Picture 4" descr="http://anapa-zagranka.ru/wp-content/uploads/2013/09/%D0%B7%D0%B0%D0%B3%D1%80%D1%83%D0%B6%D0%B5%D0%BD%D0%BD%D0%BE%D0%B5.jpeg"/>
          <p:cNvPicPr>
            <a:picLocks noChangeAspect="1" noChangeArrowheads="1"/>
          </p:cNvPicPr>
          <p:nvPr/>
        </p:nvPicPr>
        <p:blipFill>
          <a:blip r:embed="rId5" cstate="email"/>
          <a:srcRect/>
          <a:stretch>
            <a:fillRect/>
          </a:stretch>
        </p:blipFill>
        <p:spPr bwMode="auto">
          <a:xfrm>
            <a:off x="1547664" y="1628800"/>
            <a:ext cx="6768752" cy="5020329"/>
          </a:xfrm>
          <a:prstGeom prst="rect">
            <a:avLst/>
          </a:prstGeom>
          <a:noFill/>
        </p:spPr>
      </p:pic>
      <p:pic>
        <p:nvPicPr>
          <p:cNvPr id="121862" name="Picture 6" descr="http://casual.rcb.ru/indochina/foto/13.3.jpg"/>
          <p:cNvPicPr>
            <a:picLocks noChangeAspect="1" noChangeArrowheads="1"/>
          </p:cNvPicPr>
          <p:nvPr/>
        </p:nvPicPr>
        <p:blipFill>
          <a:blip r:embed="rId6" cstate="email"/>
          <a:srcRect/>
          <a:stretch>
            <a:fillRect/>
          </a:stretch>
        </p:blipFill>
        <p:spPr bwMode="auto">
          <a:xfrm>
            <a:off x="1331640" y="1484784"/>
            <a:ext cx="6984776" cy="5192334"/>
          </a:xfrm>
          <a:prstGeom prst="rect">
            <a:avLst/>
          </a:prstGeom>
          <a:noFill/>
        </p:spPr>
      </p:pic>
      <p:sp>
        <p:nvSpPr>
          <p:cNvPr id="5" name="Скругленный прямоугольник 4"/>
          <p:cNvSpPr/>
          <p:nvPr/>
        </p:nvSpPr>
        <p:spPr>
          <a:xfrm>
            <a:off x="1619672" y="430510"/>
            <a:ext cx="6696744" cy="1357322"/>
          </a:xfrm>
          <a:prstGeom prst="roundRect">
            <a:avLst/>
          </a:prstGeom>
          <a:solidFill>
            <a:schemeClr val="accent5">
              <a:lumMod val="60000"/>
              <a:lumOff val="4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000" b="1" dirty="0" smtClean="0">
                <a:solidFill>
                  <a:prstClr val="black">
                    <a:lumMod val="65000"/>
                    <a:lumOff val="35000"/>
                  </a:prstClr>
                </a:solidFill>
                <a:latin typeface="Comic Sans MS" pitchFamily="66" charset="0"/>
                <a:cs typeface="Arial" pitchFamily="34" charset="0"/>
              </a:rPr>
              <a:t>Во ВЬЕТНАМЕ.</a:t>
            </a:r>
            <a:endParaRPr lang="ru-RU" sz="3000" b="1" dirty="0">
              <a:solidFill>
                <a:prstClr val="black">
                  <a:lumMod val="65000"/>
                  <a:lumOff val="35000"/>
                </a:prstClr>
              </a:solidFill>
              <a:latin typeface="Comic Sans MS" pitchFamily="66" charset="0"/>
              <a:cs typeface="Arial" pitchFamily="34" charset="0"/>
            </a:endParaRPr>
          </a:p>
        </p:txBody>
      </p:sp>
      <p:sp>
        <p:nvSpPr>
          <p:cNvPr id="6" name="Скругленный прямоугольник 5"/>
          <p:cNvSpPr/>
          <p:nvPr/>
        </p:nvSpPr>
        <p:spPr>
          <a:xfrm>
            <a:off x="1619672" y="404664"/>
            <a:ext cx="6696744" cy="1357322"/>
          </a:xfrm>
          <a:prstGeom prst="roundRect">
            <a:avLst/>
          </a:prstGeom>
          <a:solidFill>
            <a:schemeClr val="tx1">
              <a:lumMod val="50000"/>
              <a:lumOff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white"/>
                </a:solidFill>
                <a:latin typeface="Comic Sans MS" pitchFamily="66" charset="0"/>
              </a:rPr>
              <a:t>В какой стране самым популярным средством передвижения граждан является велосипед? </a:t>
            </a:r>
            <a:endParaRPr lang="ru-RU" sz="2800" b="1" dirty="0">
              <a:solidFill>
                <a:prstClr val="white"/>
              </a:solidFill>
              <a:latin typeface="Comic Sans MS" pitchFamily="66" charset="0"/>
              <a:cs typeface="Times New Roman" pitchFamily="18" charset="0"/>
            </a:endParaRPr>
          </a:p>
        </p:txBody>
      </p:sp>
      <p:sp>
        <p:nvSpPr>
          <p:cNvPr id="7" name="Скругленный прямоугольник 6"/>
          <p:cNvSpPr/>
          <p:nvPr/>
        </p:nvSpPr>
        <p:spPr>
          <a:xfrm>
            <a:off x="1619672" y="404664"/>
            <a:ext cx="6696744" cy="1357322"/>
          </a:xfrm>
          <a:prstGeom prst="roundRect">
            <a:avLst/>
          </a:prstGeom>
          <a:solidFill>
            <a:schemeClr val="bg1">
              <a:lumMod val="50000"/>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grpSp>
        <p:nvGrpSpPr>
          <p:cNvPr id="11" name="Группа 10"/>
          <p:cNvGrpSpPr/>
          <p:nvPr/>
        </p:nvGrpSpPr>
        <p:grpSpPr>
          <a:xfrm>
            <a:off x="7812360" y="5295410"/>
            <a:ext cx="1331640" cy="1562589"/>
            <a:chOff x="7812360" y="5295410"/>
            <a:chExt cx="1331640" cy="1562589"/>
          </a:xfrm>
        </p:grpSpPr>
        <p:sp>
          <p:nvSpPr>
            <p:cNvPr id="12" name="Овал 11"/>
            <p:cNvSpPr/>
            <p:nvPr/>
          </p:nvSpPr>
          <p:spPr>
            <a:xfrm>
              <a:off x="8244408" y="5661248"/>
              <a:ext cx="648072" cy="698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13" name="Picture 8" descr="http://2.bp.blogspot.com/-GKwG1trYDLk/UIPpm5n6ChI/AAAAAAAAAeU/Fs4tzCxLr1o/s1600/IMAGE_ENVISION_0025-0802-2512-4183_SM.jpg">
              <a:hlinkClick r:id="" action="ppaction://hlinkshowjump?jump=nextslide"/>
            </p:cNvPr>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7812360" y="5295410"/>
              <a:ext cx="1331640" cy="1562589"/>
            </a:xfrm>
            <a:prstGeom prst="rect">
              <a:avLst/>
            </a:prstGeom>
            <a:noFill/>
          </p:spPr>
        </p:pic>
      </p:grpSp>
    </p:spTree>
    <p:extLst>
      <p:ext uri="{BB962C8B-B14F-4D97-AF65-F5344CB8AC3E}">
        <p14:creationId xmlns:p14="http://schemas.microsoft.com/office/powerpoint/2010/main" val="157532937"/>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grpId="1" nodeType="clickEffect">
                                  <p:stCondLst>
                                    <p:cond delay="0"/>
                                  </p:stCondLst>
                                  <p:childTnLst>
                                    <p:anim calcmode="lin" valueType="num">
                                      <p:cBhvr>
                                        <p:cTn id="6" dur="500"/>
                                        <p:tgtEl>
                                          <p:spTgt spid="6"/>
                                        </p:tgtEl>
                                        <p:attrNameLst>
                                          <p:attrName>ppt_w</p:attrName>
                                        </p:attrNameLst>
                                      </p:cBhvr>
                                      <p:tavLst>
                                        <p:tav tm="0">
                                          <p:val>
                                            <p:strVal val="ppt_w"/>
                                          </p:val>
                                        </p:tav>
                                        <p:tav tm="100000">
                                          <p:val>
                                            <p:strVal val="ppt_w"/>
                                          </p:val>
                                        </p:tav>
                                      </p:tavLst>
                                    </p:anim>
                                    <p:anim calcmode="lin" valueType="num">
                                      <p:cBhvr>
                                        <p:cTn id="7" dur="500"/>
                                        <p:tgtEl>
                                          <p:spTgt spid="6"/>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6"/>
                                        </p:tgtEl>
                                        <p:attrNameLst>
                                          <p:attrName>style.visibility</p:attrName>
                                        </p:attrNameLst>
                                      </p:cBhvr>
                                      <p:to>
                                        <p:strVal val="hidden"/>
                                      </p:to>
                                    </p:set>
                                  </p:childTnLst>
                                </p:cTn>
                              </p:par>
                              <p:par>
                                <p:cTn id="9" presetID="19" presetClass="entr" presetSubtype="5"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strVal val="#ppt_w"/>
                                          </p:val>
                                        </p:tav>
                                        <p:tav tm="100000">
                                          <p:val>
                                            <p:strVal val="#ppt_w"/>
                                          </p:val>
                                        </p:tav>
                                      </p:tavLst>
                                    </p:anim>
                                    <p:anim calcmode="lin" valueType="num">
                                      <p:cBhvr>
                                        <p:cTn id="12" dur="500" fill="hold"/>
                                        <p:tgtEl>
                                          <p:spTgt spid="5"/>
                                        </p:tgtEl>
                                        <p:attrNameLst>
                                          <p:attrName>ppt_h</p:attrName>
                                        </p:attrNameLst>
                                      </p:cBhvr>
                                      <p:tavLst>
                                        <p:tav tm="0" fmla="#ppt_h*sin(2.5*pi*$)">
                                          <p:val>
                                            <p:fltVal val="0"/>
                                          </p:val>
                                        </p:tav>
                                        <p:tav tm="100000">
                                          <p:val>
                                            <p:fltVal val="1"/>
                                          </p:val>
                                        </p:tav>
                                      </p:tavLst>
                                    </p:anim>
                                  </p:childTnLst>
                                </p:cTn>
                              </p:par>
                              <p:par>
                                <p:cTn id="13" presetID="47" presetClass="entr" presetSubtype="0" fill="hold" nodeType="withEffect">
                                  <p:stCondLst>
                                    <p:cond delay="0"/>
                                  </p:stCondLst>
                                  <p:childTnLst>
                                    <p:set>
                                      <p:cBhvr>
                                        <p:cTn id="14" dur="1" fill="hold">
                                          <p:stCondLst>
                                            <p:cond delay="0"/>
                                          </p:stCondLst>
                                        </p:cTn>
                                        <p:tgtEl>
                                          <p:spTgt spid="121860"/>
                                        </p:tgtEl>
                                        <p:attrNameLst>
                                          <p:attrName>style.visibility</p:attrName>
                                        </p:attrNameLst>
                                      </p:cBhvr>
                                      <p:to>
                                        <p:strVal val="visible"/>
                                      </p:to>
                                    </p:set>
                                    <p:animEffect transition="in" filter="fade">
                                      <p:cBhvr>
                                        <p:cTn id="15" dur="1000"/>
                                        <p:tgtEl>
                                          <p:spTgt spid="121860"/>
                                        </p:tgtEl>
                                      </p:cBhvr>
                                    </p:animEffect>
                                    <p:anim calcmode="lin" valueType="num">
                                      <p:cBhvr>
                                        <p:cTn id="16" dur="1000" fill="hold"/>
                                        <p:tgtEl>
                                          <p:spTgt spid="121860"/>
                                        </p:tgtEl>
                                        <p:attrNameLst>
                                          <p:attrName>ppt_x</p:attrName>
                                        </p:attrNameLst>
                                      </p:cBhvr>
                                      <p:tavLst>
                                        <p:tav tm="0">
                                          <p:val>
                                            <p:strVal val="#ppt_x"/>
                                          </p:val>
                                        </p:tav>
                                        <p:tav tm="100000">
                                          <p:val>
                                            <p:strVal val="#ppt_x"/>
                                          </p:val>
                                        </p:tav>
                                      </p:tavLst>
                                    </p:anim>
                                    <p:anim calcmode="lin" valueType="num">
                                      <p:cBhvr>
                                        <p:cTn id="17" dur="1000" fill="hold"/>
                                        <p:tgtEl>
                                          <p:spTgt spid="121860"/>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7" presetClass="entr" presetSubtype="0" fill="hold" nodeType="afterEffect">
                                  <p:stCondLst>
                                    <p:cond delay="1000"/>
                                  </p:stCondLst>
                                  <p:childTnLst>
                                    <p:set>
                                      <p:cBhvr>
                                        <p:cTn id="20" dur="1" fill="hold">
                                          <p:stCondLst>
                                            <p:cond delay="0"/>
                                          </p:stCondLst>
                                        </p:cTn>
                                        <p:tgtEl>
                                          <p:spTgt spid="121862"/>
                                        </p:tgtEl>
                                        <p:attrNameLst>
                                          <p:attrName>style.visibility</p:attrName>
                                        </p:attrNameLst>
                                      </p:cBhvr>
                                      <p:to>
                                        <p:strVal val="visible"/>
                                      </p:to>
                                    </p:set>
                                    <p:animEffect transition="in" filter="fade">
                                      <p:cBhvr>
                                        <p:cTn id="21" dur="1000"/>
                                        <p:tgtEl>
                                          <p:spTgt spid="121862"/>
                                        </p:tgtEl>
                                      </p:cBhvr>
                                    </p:animEffect>
                                    <p:anim calcmode="lin" valueType="num">
                                      <p:cBhvr>
                                        <p:cTn id="22" dur="1000" fill="hold"/>
                                        <p:tgtEl>
                                          <p:spTgt spid="121862"/>
                                        </p:tgtEl>
                                        <p:attrNameLst>
                                          <p:attrName>ppt_x</p:attrName>
                                        </p:attrNameLst>
                                      </p:cBhvr>
                                      <p:tavLst>
                                        <p:tav tm="0">
                                          <p:val>
                                            <p:strVal val="#ppt_x"/>
                                          </p:val>
                                        </p:tav>
                                        <p:tav tm="100000">
                                          <p:val>
                                            <p:strVal val="#ppt_x"/>
                                          </p:val>
                                        </p:tav>
                                      </p:tavLst>
                                    </p:anim>
                                    <p:anim calcmode="lin" valueType="num">
                                      <p:cBhvr>
                                        <p:cTn id="23" dur="1000" fill="hold"/>
                                        <p:tgtEl>
                                          <p:spTgt spid="12186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9" presetClass="exit" presetSubtype="5" fill="hold" grpId="1" nodeType="clickEffect">
                                  <p:stCondLst>
                                    <p:cond delay="0"/>
                                  </p:stCondLst>
                                  <p:childTnLst>
                                    <p:anim calcmode="lin" valueType="num">
                                      <p:cBhvr>
                                        <p:cTn id="27" dur="500"/>
                                        <p:tgtEl>
                                          <p:spTgt spid="5"/>
                                        </p:tgtEl>
                                        <p:attrNameLst>
                                          <p:attrName>ppt_w</p:attrName>
                                        </p:attrNameLst>
                                      </p:cBhvr>
                                      <p:tavLst>
                                        <p:tav tm="0">
                                          <p:val>
                                            <p:strVal val="ppt_w"/>
                                          </p:val>
                                        </p:tav>
                                        <p:tav tm="100000">
                                          <p:val>
                                            <p:strVal val="ppt_w"/>
                                          </p:val>
                                        </p:tav>
                                      </p:tavLst>
                                    </p:anim>
                                    <p:anim calcmode="lin" valueType="num">
                                      <p:cBhvr>
                                        <p:cTn id="28" dur="500"/>
                                        <p:tgtEl>
                                          <p:spTgt spid="5"/>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9" dur="1" fill="hold">
                                          <p:stCondLst>
                                            <p:cond delay="499"/>
                                          </p:stCondLst>
                                        </p:cTn>
                                        <p:tgtEl>
                                          <p:spTgt spid="5"/>
                                        </p:tgtEl>
                                        <p:attrNameLst>
                                          <p:attrName>style.visibility</p:attrName>
                                        </p:attrNameLst>
                                      </p:cBhvr>
                                      <p:to>
                                        <p:strVal val="hidden"/>
                                      </p:to>
                                    </p:set>
                                  </p:childTnLst>
                                </p:cTn>
                              </p:par>
                              <p:par>
                                <p:cTn id="30" presetID="19" presetClass="entr" presetSubtype="5"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strVal val="#ppt_w"/>
                                          </p:val>
                                        </p:tav>
                                        <p:tav tm="100000">
                                          <p:val>
                                            <p:strVal val="#ppt_w"/>
                                          </p:val>
                                        </p:tav>
                                      </p:tavLst>
                                    </p:anim>
                                    <p:anim calcmode="lin" valueType="num">
                                      <p:cBhvr>
                                        <p:cTn id="33" dur="500" fill="hold"/>
                                        <p:tgtEl>
                                          <p:spTgt spid="6"/>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7"/>
                  </p:tgtEl>
                </p:cond>
              </p:nextCondLst>
            </p:seq>
          </p:childTnLst>
        </p:cTn>
      </p:par>
    </p:tnLst>
    <p:bldLst>
      <p:bldP spid="5" grpId="0" animBg="1"/>
      <p:bldP spid="5" grpId="1" animBg="1"/>
      <p:bldP spid="6" grpId="0" animBg="1"/>
      <p:bldP spid="6"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p:cNvGrpSpPr/>
          <p:nvPr/>
        </p:nvGrpSpPr>
        <p:grpSpPr>
          <a:xfrm>
            <a:off x="107504" y="116632"/>
            <a:ext cx="1296144" cy="1080120"/>
            <a:chOff x="9142783" y="2420888"/>
            <a:chExt cx="1081337" cy="856859"/>
          </a:xfrm>
        </p:grpSpPr>
        <p:sp>
          <p:nvSpPr>
            <p:cNvPr id="6" name="Овал 5"/>
            <p:cNvSpPr/>
            <p:nvPr/>
          </p:nvSpPr>
          <p:spPr>
            <a:xfrm>
              <a:off x="9396536" y="2564904"/>
              <a:ext cx="576064"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7" name="Picture 4" descr="http://www.filippok.ru/images/all/7/461/big/img_7.jp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9142783" y="2420888"/>
              <a:ext cx="1081337" cy="856859"/>
            </a:xfrm>
            <a:prstGeom prst="rect">
              <a:avLst/>
            </a:prstGeom>
            <a:noFill/>
          </p:spPr>
        </p:pic>
      </p:grpSp>
      <p:pic>
        <p:nvPicPr>
          <p:cNvPr id="119810" name="Picture 2" descr="https://img2.mp-farm.com/14071222.jpg?w=800&amp;h=420&amp;m=crop"/>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539552" y="1844824"/>
            <a:ext cx="8366642" cy="4824536"/>
          </a:xfrm>
          <a:prstGeom prst="rect">
            <a:avLst/>
          </a:prstGeom>
          <a:noFill/>
        </p:spPr>
      </p:pic>
      <p:pic>
        <p:nvPicPr>
          <p:cNvPr id="119812" name="Picture 4" descr="http://roscenzura.com/attachments/785/"/>
          <p:cNvPicPr>
            <a:picLocks noChangeAspect="1" noChangeArrowheads="1"/>
          </p:cNvPicPr>
          <p:nvPr/>
        </p:nvPicPr>
        <p:blipFill>
          <a:blip r:embed="rId5" cstate="email"/>
          <a:srcRect/>
          <a:stretch>
            <a:fillRect/>
          </a:stretch>
        </p:blipFill>
        <p:spPr bwMode="auto">
          <a:xfrm>
            <a:off x="1259632" y="1772816"/>
            <a:ext cx="7272808" cy="4968552"/>
          </a:xfrm>
          <a:prstGeom prst="rect">
            <a:avLst/>
          </a:prstGeom>
          <a:noFill/>
        </p:spPr>
      </p:pic>
      <p:pic>
        <p:nvPicPr>
          <p:cNvPr id="119814" name="Picture 6" descr="http://tourmenu.net/wp-content/uploads/2015/07/ea14fdd6b737d522d0f6aaf989e7d547.jpg"/>
          <p:cNvPicPr>
            <a:picLocks noChangeAspect="1" noChangeArrowheads="1"/>
          </p:cNvPicPr>
          <p:nvPr/>
        </p:nvPicPr>
        <p:blipFill>
          <a:blip r:embed="rId6" cstate="email"/>
          <a:srcRect/>
          <a:stretch>
            <a:fillRect/>
          </a:stretch>
        </p:blipFill>
        <p:spPr bwMode="auto">
          <a:xfrm>
            <a:off x="1187623" y="1772816"/>
            <a:ext cx="7373619" cy="4968552"/>
          </a:xfrm>
          <a:prstGeom prst="rect">
            <a:avLst/>
          </a:prstGeom>
          <a:noFill/>
        </p:spPr>
      </p:pic>
      <p:sp>
        <p:nvSpPr>
          <p:cNvPr id="2" name="Скругленный прямоугольник 1"/>
          <p:cNvSpPr/>
          <p:nvPr/>
        </p:nvSpPr>
        <p:spPr>
          <a:xfrm>
            <a:off x="1619672" y="430510"/>
            <a:ext cx="6696744" cy="1357322"/>
          </a:xfrm>
          <a:prstGeom prst="roundRect">
            <a:avLst/>
          </a:prstGeom>
          <a:solidFill>
            <a:schemeClr val="accent5">
              <a:lumMod val="60000"/>
              <a:lumOff val="4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000" b="1" dirty="0" smtClean="0">
                <a:solidFill>
                  <a:prstClr val="black">
                    <a:lumMod val="65000"/>
                    <a:lumOff val="35000"/>
                  </a:prstClr>
                </a:solidFill>
                <a:latin typeface="Comic Sans MS" pitchFamily="66" charset="0"/>
                <a:cs typeface="Arial" pitchFamily="34" charset="0"/>
              </a:rPr>
              <a:t>КИТАЙ. Население более        1 млрд. человек.</a:t>
            </a:r>
            <a:endParaRPr lang="ru-RU" sz="3000" b="1" dirty="0">
              <a:solidFill>
                <a:prstClr val="black">
                  <a:lumMod val="65000"/>
                  <a:lumOff val="35000"/>
                </a:prstClr>
              </a:solidFill>
              <a:latin typeface="Comic Sans MS" pitchFamily="66" charset="0"/>
              <a:cs typeface="Arial" pitchFamily="34" charset="0"/>
            </a:endParaRPr>
          </a:p>
        </p:txBody>
      </p:sp>
      <p:sp>
        <p:nvSpPr>
          <p:cNvPr id="3" name="Скругленный прямоугольник 2"/>
          <p:cNvSpPr/>
          <p:nvPr/>
        </p:nvSpPr>
        <p:spPr>
          <a:xfrm>
            <a:off x="1619672" y="404664"/>
            <a:ext cx="6696744" cy="1357322"/>
          </a:xfrm>
          <a:prstGeom prst="roundRect">
            <a:avLst/>
          </a:prstGeom>
          <a:solidFill>
            <a:schemeClr val="tx1">
              <a:lumMod val="50000"/>
              <a:lumOff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white"/>
                </a:solidFill>
                <a:latin typeface="Comic Sans MS" pitchFamily="66" charset="0"/>
              </a:rPr>
              <a:t>Назовите государство с самой большой численностью населения</a:t>
            </a:r>
            <a:endParaRPr lang="ru-RU" sz="2800" b="1" dirty="0">
              <a:solidFill>
                <a:prstClr val="white"/>
              </a:solidFill>
              <a:latin typeface="Comic Sans MS" pitchFamily="66" charset="0"/>
              <a:cs typeface="Times New Roman" pitchFamily="18" charset="0"/>
            </a:endParaRPr>
          </a:p>
        </p:txBody>
      </p:sp>
      <p:sp>
        <p:nvSpPr>
          <p:cNvPr id="4" name="Скругленный прямоугольник 3"/>
          <p:cNvSpPr/>
          <p:nvPr/>
        </p:nvSpPr>
        <p:spPr>
          <a:xfrm>
            <a:off x="1619672" y="476672"/>
            <a:ext cx="6696744" cy="1357322"/>
          </a:xfrm>
          <a:prstGeom prst="roundRect">
            <a:avLst/>
          </a:prstGeom>
          <a:solidFill>
            <a:schemeClr val="bg1">
              <a:lumMod val="50000"/>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grpSp>
        <p:nvGrpSpPr>
          <p:cNvPr id="8" name="Группа 7"/>
          <p:cNvGrpSpPr/>
          <p:nvPr/>
        </p:nvGrpSpPr>
        <p:grpSpPr>
          <a:xfrm>
            <a:off x="7812360" y="5295410"/>
            <a:ext cx="1331640" cy="1562589"/>
            <a:chOff x="7812360" y="5295410"/>
            <a:chExt cx="1331640" cy="1562589"/>
          </a:xfrm>
        </p:grpSpPr>
        <p:sp>
          <p:nvSpPr>
            <p:cNvPr id="9" name="Овал 8"/>
            <p:cNvSpPr/>
            <p:nvPr/>
          </p:nvSpPr>
          <p:spPr>
            <a:xfrm>
              <a:off x="8244408" y="5661248"/>
              <a:ext cx="648072" cy="698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10" name="Picture 8" descr="http://2.bp.blogspot.com/-GKwG1trYDLk/UIPpm5n6ChI/AAAAAAAAAeU/Fs4tzCxLr1o/s1600/IMAGE_ENVISION_0025-0802-2512-4183_SM.jpg">
              <a:hlinkClick r:id="" action="ppaction://hlinkshowjump?jump=nextslide"/>
            </p:cNvPr>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7812360" y="5295410"/>
              <a:ext cx="1331640" cy="1562589"/>
            </a:xfrm>
            <a:prstGeom prst="rect">
              <a:avLst/>
            </a:prstGeom>
            <a:noFill/>
          </p:spPr>
        </p:pic>
      </p:grpSp>
    </p:spTree>
    <p:extLst>
      <p:ext uri="{BB962C8B-B14F-4D97-AF65-F5344CB8AC3E}">
        <p14:creationId xmlns:p14="http://schemas.microsoft.com/office/powerpoint/2010/main" val="2892577597"/>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grpId="1" nodeType="clickEffect">
                                  <p:stCondLst>
                                    <p:cond delay="0"/>
                                  </p:stCondLst>
                                  <p:childTnLst>
                                    <p:anim calcmode="lin" valueType="num">
                                      <p:cBhvr>
                                        <p:cTn id="6" dur="500"/>
                                        <p:tgtEl>
                                          <p:spTgt spid="3"/>
                                        </p:tgtEl>
                                        <p:attrNameLst>
                                          <p:attrName>ppt_w</p:attrName>
                                        </p:attrNameLst>
                                      </p:cBhvr>
                                      <p:tavLst>
                                        <p:tav tm="0">
                                          <p:val>
                                            <p:strVal val="ppt_w"/>
                                          </p:val>
                                        </p:tav>
                                        <p:tav tm="100000">
                                          <p:val>
                                            <p:strVal val="ppt_w"/>
                                          </p:val>
                                        </p:tav>
                                      </p:tavLst>
                                    </p:anim>
                                    <p:anim calcmode="lin" valueType="num">
                                      <p:cBhvr>
                                        <p:cTn id="7" dur="500"/>
                                        <p:tgtEl>
                                          <p:spTgt spid="3"/>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3"/>
                                        </p:tgtEl>
                                        <p:attrNameLst>
                                          <p:attrName>style.visibility</p:attrName>
                                        </p:attrNameLst>
                                      </p:cBhvr>
                                      <p:to>
                                        <p:strVal val="hidden"/>
                                      </p:to>
                                    </p:set>
                                  </p:childTnLst>
                                </p:cTn>
                              </p:par>
                              <p:par>
                                <p:cTn id="9" presetID="19" presetClass="entr" presetSubtype="5"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strVal val="#ppt_w"/>
                                          </p:val>
                                        </p:tav>
                                        <p:tav tm="100000">
                                          <p:val>
                                            <p:strVal val="#ppt_w"/>
                                          </p:val>
                                        </p:tav>
                                      </p:tavLst>
                                    </p:anim>
                                    <p:anim calcmode="lin" valueType="num">
                                      <p:cBhvr>
                                        <p:cTn id="12" dur="500" fill="hold"/>
                                        <p:tgtEl>
                                          <p:spTgt spid="2"/>
                                        </p:tgtEl>
                                        <p:attrNameLst>
                                          <p:attrName>ppt_h</p:attrName>
                                        </p:attrNameLst>
                                      </p:cBhvr>
                                      <p:tavLst>
                                        <p:tav tm="0" fmla="#ppt_h*sin(2.5*pi*$)">
                                          <p:val>
                                            <p:fltVal val="0"/>
                                          </p:val>
                                        </p:tav>
                                        <p:tav tm="100000">
                                          <p:val>
                                            <p:fltVal val="1"/>
                                          </p:val>
                                        </p:tav>
                                      </p:tavLst>
                                    </p:anim>
                                  </p:childTnLst>
                                </p:cTn>
                              </p:par>
                              <p:par>
                                <p:cTn id="13" presetID="47" presetClass="entr" presetSubtype="0" fill="hold" nodeType="withEffect">
                                  <p:stCondLst>
                                    <p:cond delay="0"/>
                                  </p:stCondLst>
                                  <p:childTnLst>
                                    <p:set>
                                      <p:cBhvr>
                                        <p:cTn id="14" dur="1" fill="hold">
                                          <p:stCondLst>
                                            <p:cond delay="0"/>
                                          </p:stCondLst>
                                        </p:cTn>
                                        <p:tgtEl>
                                          <p:spTgt spid="119812"/>
                                        </p:tgtEl>
                                        <p:attrNameLst>
                                          <p:attrName>style.visibility</p:attrName>
                                        </p:attrNameLst>
                                      </p:cBhvr>
                                      <p:to>
                                        <p:strVal val="visible"/>
                                      </p:to>
                                    </p:set>
                                    <p:animEffect transition="in" filter="fade">
                                      <p:cBhvr>
                                        <p:cTn id="15" dur="1000"/>
                                        <p:tgtEl>
                                          <p:spTgt spid="119812"/>
                                        </p:tgtEl>
                                      </p:cBhvr>
                                    </p:animEffect>
                                    <p:anim calcmode="lin" valueType="num">
                                      <p:cBhvr>
                                        <p:cTn id="16" dur="1000" fill="hold"/>
                                        <p:tgtEl>
                                          <p:spTgt spid="119812"/>
                                        </p:tgtEl>
                                        <p:attrNameLst>
                                          <p:attrName>ppt_x</p:attrName>
                                        </p:attrNameLst>
                                      </p:cBhvr>
                                      <p:tavLst>
                                        <p:tav tm="0">
                                          <p:val>
                                            <p:strVal val="#ppt_x"/>
                                          </p:val>
                                        </p:tav>
                                        <p:tav tm="100000">
                                          <p:val>
                                            <p:strVal val="#ppt_x"/>
                                          </p:val>
                                        </p:tav>
                                      </p:tavLst>
                                    </p:anim>
                                    <p:anim calcmode="lin" valueType="num">
                                      <p:cBhvr>
                                        <p:cTn id="17" dur="1000" fill="hold"/>
                                        <p:tgtEl>
                                          <p:spTgt spid="119812"/>
                                        </p:tgtEl>
                                        <p:attrNameLst>
                                          <p:attrName>ppt_y</p:attrName>
                                        </p:attrNameLst>
                                      </p:cBhvr>
                                      <p:tavLst>
                                        <p:tav tm="0">
                                          <p:val>
                                            <p:strVal val="#ppt_y-.1"/>
                                          </p:val>
                                        </p:tav>
                                        <p:tav tm="100000">
                                          <p:val>
                                            <p:strVal val="#ppt_y"/>
                                          </p:val>
                                        </p:tav>
                                      </p:tavLst>
                                    </p:anim>
                                  </p:childTnLst>
                                </p:cTn>
                              </p:par>
                              <p:par>
                                <p:cTn id="18" presetID="10" presetClass="exit" presetSubtype="0" fill="hold" nodeType="withEffect">
                                  <p:stCondLst>
                                    <p:cond delay="0"/>
                                  </p:stCondLst>
                                  <p:childTnLst>
                                    <p:animEffect transition="out" filter="fade">
                                      <p:cBhvr>
                                        <p:cTn id="19" dur="1000"/>
                                        <p:tgtEl>
                                          <p:spTgt spid="119810"/>
                                        </p:tgtEl>
                                      </p:cBhvr>
                                    </p:animEffect>
                                    <p:set>
                                      <p:cBhvr>
                                        <p:cTn id="20" dur="1" fill="hold">
                                          <p:stCondLst>
                                            <p:cond delay="999"/>
                                          </p:stCondLst>
                                        </p:cTn>
                                        <p:tgtEl>
                                          <p:spTgt spid="119810"/>
                                        </p:tgtEl>
                                        <p:attrNameLst>
                                          <p:attrName>style.visibility</p:attrName>
                                        </p:attrNameLst>
                                      </p:cBhvr>
                                      <p:to>
                                        <p:strVal val="hidden"/>
                                      </p:to>
                                    </p:set>
                                  </p:childTnLst>
                                </p:cTn>
                              </p:par>
                            </p:childTnLst>
                          </p:cTn>
                        </p:par>
                        <p:par>
                          <p:cTn id="21" fill="hold">
                            <p:stCondLst>
                              <p:cond delay="1000"/>
                            </p:stCondLst>
                            <p:childTnLst>
                              <p:par>
                                <p:cTn id="22" presetID="47" presetClass="entr" presetSubtype="0" fill="hold" nodeType="afterEffect">
                                  <p:stCondLst>
                                    <p:cond delay="1000"/>
                                  </p:stCondLst>
                                  <p:childTnLst>
                                    <p:set>
                                      <p:cBhvr>
                                        <p:cTn id="23" dur="1" fill="hold">
                                          <p:stCondLst>
                                            <p:cond delay="0"/>
                                          </p:stCondLst>
                                        </p:cTn>
                                        <p:tgtEl>
                                          <p:spTgt spid="119814"/>
                                        </p:tgtEl>
                                        <p:attrNameLst>
                                          <p:attrName>style.visibility</p:attrName>
                                        </p:attrNameLst>
                                      </p:cBhvr>
                                      <p:to>
                                        <p:strVal val="visible"/>
                                      </p:to>
                                    </p:set>
                                    <p:animEffect transition="in" filter="fade">
                                      <p:cBhvr>
                                        <p:cTn id="24" dur="1000"/>
                                        <p:tgtEl>
                                          <p:spTgt spid="119814"/>
                                        </p:tgtEl>
                                      </p:cBhvr>
                                    </p:animEffect>
                                    <p:anim calcmode="lin" valueType="num">
                                      <p:cBhvr>
                                        <p:cTn id="25" dur="1000" fill="hold"/>
                                        <p:tgtEl>
                                          <p:spTgt spid="119814"/>
                                        </p:tgtEl>
                                        <p:attrNameLst>
                                          <p:attrName>ppt_x</p:attrName>
                                        </p:attrNameLst>
                                      </p:cBhvr>
                                      <p:tavLst>
                                        <p:tav tm="0">
                                          <p:val>
                                            <p:strVal val="#ppt_x"/>
                                          </p:val>
                                        </p:tav>
                                        <p:tav tm="100000">
                                          <p:val>
                                            <p:strVal val="#ppt_x"/>
                                          </p:val>
                                        </p:tav>
                                      </p:tavLst>
                                    </p:anim>
                                    <p:anim calcmode="lin" valueType="num">
                                      <p:cBhvr>
                                        <p:cTn id="26" dur="1000" fill="hold"/>
                                        <p:tgtEl>
                                          <p:spTgt spid="11981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9" presetClass="exit" presetSubtype="5" fill="hold" grpId="1" nodeType="clickEffect">
                                  <p:stCondLst>
                                    <p:cond delay="0"/>
                                  </p:stCondLst>
                                  <p:childTnLst>
                                    <p:anim calcmode="lin" valueType="num">
                                      <p:cBhvr>
                                        <p:cTn id="30" dur="500"/>
                                        <p:tgtEl>
                                          <p:spTgt spid="2"/>
                                        </p:tgtEl>
                                        <p:attrNameLst>
                                          <p:attrName>ppt_w</p:attrName>
                                        </p:attrNameLst>
                                      </p:cBhvr>
                                      <p:tavLst>
                                        <p:tav tm="0">
                                          <p:val>
                                            <p:strVal val="ppt_w"/>
                                          </p:val>
                                        </p:tav>
                                        <p:tav tm="100000">
                                          <p:val>
                                            <p:strVal val="ppt_w"/>
                                          </p:val>
                                        </p:tav>
                                      </p:tavLst>
                                    </p:anim>
                                    <p:anim calcmode="lin" valueType="num">
                                      <p:cBhvr>
                                        <p:cTn id="31" dur="500"/>
                                        <p:tgtEl>
                                          <p:spTgt spid="2"/>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2" dur="1" fill="hold">
                                          <p:stCondLst>
                                            <p:cond delay="499"/>
                                          </p:stCondLst>
                                        </p:cTn>
                                        <p:tgtEl>
                                          <p:spTgt spid="2"/>
                                        </p:tgtEl>
                                        <p:attrNameLst>
                                          <p:attrName>style.visibility</p:attrName>
                                        </p:attrNameLst>
                                      </p:cBhvr>
                                      <p:to>
                                        <p:strVal val="hidden"/>
                                      </p:to>
                                    </p:set>
                                  </p:childTnLst>
                                </p:cTn>
                              </p:par>
                              <p:par>
                                <p:cTn id="33" presetID="19" presetClass="entr" presetSubtype="5"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strVal val="#ppt_w"/>
                                          </p:val>
                                        </p:tav>
                                        <p:tav tm="100000">
                                          <p:val>
                                            <p:strVal val="#ppt_w"/>
                                          </p:val>
                                        </p:tav>
                                      </p:tavLst>
                                    </p:anim>
                                    <p:anim calcmode="lin" valueType="num">
                                      <p:cBhvr>
                                        <p:cTn id="36" dur="500" fill="hold"/>
                                        <p:tgtEl>
                                          <p:spTgt spid="3"/>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4"/>
                  </p:tgtEl>
                </p:cond>
              </p:nextCondLst>
            </p:seq>
          </p:childTnLst>
        </p:cTn>
      </p:par>
    </p:tnLst>
    <p:bldLst>
      <p:bldP spid="2" grpId="0" animBg="1"/>
      <p:bldP spid="2" grpId="1" animBg="1"/>
      <p:bldP spid="3" grpId="0" animBg="1"/>
      <p:bldP spid="3" grpId="1"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07504" y="116632"/>
            <a:ext cx="1296144" cy="1080120"/>
            <a:chOff x="9142783" y="2420888"/>
            <a:chExt cx="1081337" cy="856859"/>
          </a:xfrm>
        </p:grpSpPr>
        <p:sp>
          <p:nvSpPr>
            <p:cNvPr id="3" name="Овал 2"/>
            <p:cNvSpPr/>
            <p:nvPr/>
          </p:nvSpPr>
          <p:spPr>
            <a:xfrm>
              <a:off x="9396536" y="2564904"/>
              <a:ext cx="576064"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4" name="Picture 4" descr="http://www.filippok.ru/images/all/7/461/big/img_7.jp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9142783" y="2420888"/>
              <a:ext cx="1081337" cy="856859"/>
            </a:xfrm>
            <a:prstGeom prst="rect">
              <a:avLst/>
            </a:prstGeom>
            <a:noFill/>
          </p:spPr>
        </p:pic>
      </p:grpSp>
      <p:pic>
        <p:nvPicPr>
          <p:cNvPr id="15364" name="Picture 4" descr="http://tablobudur.com/urunler/1-1648.jpg"/>
          <p:cNvPicPr>
            <a:picLocks noChangeAspect="1" noChangeArrowheads="1"/>
          </p:cNvPicPr>
          <p:nvPr/>
        </p:nvPicPr>
        <p:blipFill>
          <a:blip r:embed="rId4" cstate="email"/>
          <a:srcRect/>
          <a:stretch>
            <a:fillRect/>
          </a:stretch>
        </p:blipFill>
        <p:spPr bwMode="auto">
          <a:xfrm>
            <a:off x="1691680" y="1700808"/>
            <a:ext cx="6539618" cy="4536504"/>
          </a:xfrm>
          <a:prstGeom prst="rect">
            <a:avLst/>
          </a:prstGeom>
          <a:noFill/>
        </p:spPr>
      </p:pic>
      <p:pic>
        <p:nvPicPr>
          <p:cNvPr id="15368" name="Picture 8" descr="https://www.siemens.com/press/pool/de/pp_cc/2005/04_apr/sc_upload_file_sosep200501_30_is_300dpi_1264598.jpg"/>
          <p:cNvPicPr>
            <a:picLocks noChangeAspect="1" noChangeArrowheads="1"/>
          </p:cNvPicPr>
          <p:nvPr/>
        </p:nvPicPr>
        <p:blipFill>
          <a:blip r:embed="rId5" cstate="email"/>
          <a:srcRect/>
          <a:stretch>
            <a:fillRect/>
          </a:stretch>
        </p:blipFill>
        <p:spPr bwMode="auto">
          <a:xfrm>
            <a:off x="1611702" y="1404987"/>
            <a:ext cx="6632706" cy="4904334"/>
          </a:xfrm>
          <a:prstGeom prst="rect">
            <a:avLst/>
          </a:prstGeom>
          <a:noFill/>
        </p:spPr>
      </p:pic>
      <p:pic>
        <p:nvPicPr>
          <p:cNvPr id="15366" name="Picture 6" descr="http://2.bp.blogspot.com/-YbZU4iHWYO8/UCYxdY1I3vI/AAAAAAAAAUU/NFVTaZSiHMc/s1600/%25D0%2591%25D0%25B5%25D1%2580%25D0%25BB%25D0%25B8%25D0%25BD.jpg"/>
          <p:cNvPicPr>
            <a:picLocks noChangeAspect="1" noChangeArrowheads="1"/>
          </p:cNvPicPr>
          <p:nvPr/>
        </p:nvPicPr>
        <p:blipFill>
          <a:blip r:embed="rId6" cstate="email"/>
          <a:srcRect/>
          <a:stretch>
            <a:fillRect/>
          </a:stretch>
        </p:blipFill>
        <p:spPr bwMode="auto">
          <a:xfrm>
            <a:off x="1547664" y="1484784"/>
            <a:ext cx="6769839" cy="4968552"/>
          </a:xfrm>
          <a:prstGeom prst="rect">
            <a:avLst/>
          </a:prstGeom>
          <a:noFill/>
        </p:spPr>
      </p:pic>
      <p:sp>
        <p:nvSpPr>
          <p:cNvPr id="5" name="Скругленный прямоугольник 4"/>
          <p:cNvSpPr/>
          <p:nvPr/>
        </p:nvSpPr>
        <p:spPr>
          <a:xfrm>
            <a:off x="1619672" y="430510"/>
            <a:ext cx="6696744" cy="1357322"/>
          </a:xfrm>
          <a:prstGeom prst="roundRect">
            <a:avLst/>
          </a:prstGeom>
          <a:solidFill>
            <a:schemeClr val="accent5">
              <a:lumMod val="60000"/>
              <a:lumOff val="4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eaLnBrk="1" fontAlgn="auto" hangingPunct="1">
              <a:spcBef>
                <a:spcPts val="0"/>
              </a:spcBef>
              <a:spcAft>
                <a:spcPts val="0"/>
              </a:spcAft>
            </a:pPr>
            <a:r>
              <a:rPr lang="ru-RU" sz="3000" b="1" dirty="0" smtClean="0">
                <a:solidFill>
                  <a:prstClr val="black">
                    <a:lumMod val="65000"/>
                    <a:lumOff val="35000"/>
                  </a:prstClr>
                </a:solidFill>
                <a:latin typeface="Comic Sans MS" pitchFamily="66" charset="0"/>
                <a:cs typeface="Arial" pitchFamily="34" charset="0"/>
              </a:rPr>
              <a:t>ГЕРМАНИЯ. БЕРЛИН</a:t>
            </a:r>
            <a:endParaRPr lang="ru-RU" sz="3000" b="1" dirty="0">
              <a:solidFill>
                <a:prstClr val="black">
                  <a:lumMod val="65000"/>
                  <a:lumOff val="35000"/>
                </a:prstClr>
              </a:solidFill>
              <a:latin typeface="Comic Sans MS" pitchFamily="66" charset="0"/>
              <a:cs typeface="Arial" pitchFamily="34" charset="0"/>
            </a:endParaRPr>
          </a:p>
        </p:txBody>
      </p:sp>
      <p:sp>
        <p:nvSpPr>
          <p:cNvPr id="6" name="Скругленный прямоугольник 5"/>
          <p:cNvSpPr/>
          <p:nvPr/>
        </p:nvSpPr>
        <p:spPr>
          <a:xfrm>
            <a:off x="1619672" y="404664"/>
            <a:ext cx="6696744" cy="1357322"/>
          </a:xfrm>
          <a:prstGeom prst="roundRect">
            <a:avLst/>
          </a:prstGeom>
          <a:solidFill>
            <a:schemeClr val="tx1">
              <a:lumMod val="50000"/>
              <a:lumOff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rtlCol="0" anchor="ctr"/>
          <a:lstStyle/>
          <a:p>
            <a:pPr algn="ctr" eaLnBrk="1" fontAlgn="auto" hangingPunct="1">
              <a:spcBef>
                <a:spcPts val="0"/>
              </a:spcBef>
              <a:spcAft>
                <a:spcPts val="0"/>
              </a:spcAft>
            </a:pPr>
            <a:r>
              <a:rPr lang="ru-RU" sz="2800" b="1" dirty="0" smtClean="0">
                <a:solidFill>
                  <a:prstClr val="white"/>
                </a:solidFill>
                <a:latin typeface="Comic Sans MS" pitchFamily="66" charset="0"/>
              </a:rPr>
              <a:t>В каком городе и в какой стране появился первый  светофор? </a:t>
            </a:r>
            <a:endParaRPr lang="ru-RU" sz="2800" b="1" dirty="0">
              <a:solidFill>
                <a:prstClr val="white"/>
              </a:solidFill>
              <a:latin typeface="Comic Sans MS" pitchFamily="66" charset="0"/>
              <a:cs typeface="Times New Roman" pitchFamily="18" charset="0"/>
            </a:endParaRPr>
          </a:p>
        </p:txBody>
      </p:sp>
      <p:sp>
        <p:nvSpPr>
          <p:cNvPr id="7" name="Скругленный прямоугольник 6"/>
          <p:cNvSpPr/>
          <p:nvPr/>
        </p:nvSpPr>
        <p:spPr>
          <a:xfrm>
            <a:off x="1619672" y="476672"/>
            <a:ext cx="6696744" cy="1357322"/>
          </a:xfrm>
          <a:prstGeom prst="roundRect">
            <a:avLst/>
          </a:prstGeom>
          <a:solidFill>
            <a:schemeClr val="bg1">
              <a:lumMod val="50000"/>
              <a:alpha val="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sz="7000" dirty="0">
              <a:solidFill>
                <a:prstClr val="white"/>
              </a:solidFill>
            </a:endParaRPr>
          </a:p>
        </p:txBody>
      </p:sp>
      <p:grpSp>
        <p:nvGrpSpPr>
          <p:cNvPr id="12" name="Группа 11"/>
          <p:cNvGrpSpPr/>
          <p:nvPr/>
        </p:nvGrpSpPr>
        <p:grpSpPr>
          <a:xfrm>
            <a:off x="7812360" y="5295410"/>
            <a:ext cx="1331640" cy="1562589"/>
            <a:chOff x="7812360" y="5295410"/>
            <a:chExt cx="1331640" cy="1562589"/>
          </a:xfrm>
        </p:grpSpPr>
        <p:sp>
          <p:nvSpPr>
            <p:cNvPr id="13" name="Овал 12"/>
            <p:cNvSpPr/>
            <p:nvPr/>
          </p:nvSpPr>
          <p:spPr>
            <a:xfrm>
              <a:off x="8244408" y="5661248"/>
              <a:ext cx="648072" cy="698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pic>
          <p:nvPicPr>
            <p:cNvPr id="14" name="Picture 8" descr="http://2.bp.blogspot.com/-GKwG1trYDLk/UIPpm5n6ChI/AAAAAAAAAeU/Fs4tzCxLr1o/s1600/IMAGE_ENVISION_0025-0802-2512-4183_SM.jpg">
              <a:hlinkClick r:id="" action="ppaction://hlinkshowjump?jump=nextslide"/>
            </p:cNvPr>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7812360" y="5295410"/>
              <a:ext cx="1331640" cy="1562589"/>
            </a:xfrm>
            <a:prstGeom prst="rect">
              <a:avLst/>
            </a:prstGeom>
            <a:noFill/>
          </p:spPr>
        </p:pic>
      </p:grpSp>
    </p:spTree>
    <p:extLst>
      <p:ext uri="{BB962C8B-B14F-4D97-AF65-F5344CB8AC3E}">
        <p14:creationId xmlns:p14="http://schemas.microsoft.com/office/powerpoint/2010/main" val="4119199673"/>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9" presetClass="exit" presetSubtype="5" fill="hold" grpId="1" nodeType="clickEffect">
                                  <p:stCondLst>
                                    <p:cond delay="0"/>
                                  </p:stCondLst>
                                  <p:childTnLst>
                                    <p:anim calcmode="lin" valueType="num">
                                      <p:cBhvr>
                                        <p:cTn id="6" dur="500"/>
                                        <p:tgtEl>
                                          <p:spTgt spid="6"/>
                                        </p:tgtEl>
                                        <p:attrNameLst>
                                          <p:attrName>ppt_w</p:attrName>
                                        </p:attrNameLst>
                                      </p:cBhvr>
                                      <p:tavLst>
                                        <p:tav tm="0">
                                          <p:val>
                                            <p:strVal val="ppt_w"/>
                                          </p:val>
                                        </p:tav>
                                        <p:tav tm="100000">
                                          <p:val>
                                            <p:strVal val="ppt_w"/>
                                          </p:val>
                                        </p:tav>
                                      </p:tavLst>
                                    </p:anim>
                                    <p:anim calcmode="lin" valueType="num">
                                      <p:cBhvr>
                                        <p:cTn id="7" dur="500"/>
                                        <p:tgtEl>
                                          <p:spTgt spid="6"/>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 dur="1" fill="hold">
                                          <p:stCondLst>
                                            <p:cond delay="499"/>
                                          </p:stCondLst>
                                        </p:cTn>
                                        <p:tgtEl>
                                          <p:spTgt spid="6"/>
                                        </p:tgtEl>
                                        <p:attrNameLst>
                                          <p:attrName>style.visibility</p:attrName>
                                        </p:attrNameLst>
                                      </p:cBhvr>
                                      <p:to>
                                        <p:strVal val="hidden"/>
                                      </p:to>
                                    </p:set>
                                  </p:childTnLst>
                                </p:cTn>
                              </p:par>
                              <p:par>
                                <p:cTn id="9" presetID="19" presetClass="entr" presetSubtype="5"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strVal val="#ppt_w"/>
                                          </p:val>
                                        </p:tav>
                                        <p:tav tm="100000">
                                          <p:val>
                                            <p:strVal val="#ppt_w"/>
                                          </p:val>
                                        </p:tav>
                                      </p:tavLst>
                                    </p:anim>
                                    <p:anim calcmode="lin" valueType="num">
                                      <p:cBhvr>
                                        <p:cTn id="12" dur="500" fill="hold"/>
                                        <p:tgtEl>
                                          <p:spTgt spid="5"/>
                                        </p:tgtEl>
                                        <p:attrNameLst>
                                          <p:attrName>ppt_h</p:attrName>
                                        </p:attrNameLst>
                                      </p:cBhvr>
                                      <p:tavLst>
                                        <p:tav tm="0" fmla="#ppt_h*sin(2.5*pi*$)">
                                          <p:val>
                                            <p:fltVal val="0"/>
                                          </p:val>
                                        </p:tav>
                                        <p:tav tm="100000">
                                          <p:val>
                                            <p:fltVal val="1"/>
                                          </p:val>
                                        </p:tav>
                                      </p:tavLst>
                                    </p:anim>
                                  </p:childTnLst>
                                </p:cTn>
                              </p:par>
                              <p:par>
                                <p:cTn id="13" presetID="47" presetClass="entr" presetSubtype="0" fill="hold" nodeType="withEffect">
                                  <p:stCondLst>
                                    <p:cond delay="0"/>
                                  </p:stCondLst>
                                  <p:childTnLst>
                                    <p:set>
                                      <p:cBhvr>
                                        <p:cTn id="14" dur="1" fill="hold">
                                          <p:stCondLst>
                                            <p:cond delay="0"/>
                                          </p:stCondLst>
                                        </p:cTn>
                                        <p:tgtEl>
                                          <p:spTgt spid="15368"/>
                                        </p:tgtEl>
                                        <p:attrNameLst>
                                          <p:attrName>style.visibility</p:attrName>
                                        </p:attrNameLst>
                                      </p:cBhvr>
                                      <p:to>
                                        <p:strVal val="visible"/>
                                      </p:to>
                                    </p:set>
                                    <p:animEffect transition="in" filter="fade">
                                      <p:cBhvr>
                                        <p:cTn id="15" dur="1000"/>
                                        <p:tgtEl>
                                          <p:spTgt spid="15368"/>
                                        </p:tgtEl>
                                      </p:cBhvr>
                                    </p:animEffect>
                                    <p:anim calcmode="lin" valueType="num">
                                      <p:cBhvr>
                                        <p:cTn id="16" dur="1000" fill="hold"/>
                                        <p:tgtEl>
                                          <p:spTgt spid="15368"/>
                                        </p:tgtEl>
                                        <p:attrNameLst>
                                          <p:attrName>ppt_x</p:attrName>
                                        </p:attrNameLst>
                                      </p:cBhvr>
                                      <p:tavLst>
                                        <p:tav tm="0">
                                          <p:val>
                                            <p:strVal val="#ppt_x"/>
                                          </p:val>
                                        </p:tav>
                                        <p:tav tm="100000">
                                          <p:val>
                                            <p:strVal val="#ppt_x"/>
                                          </p:val>
                                        </p:tav>
                                      </p:tavLst>
                                    </p:anim>
                                    <p:anim calcmode="lin" valueType="num">
                                      <p:cBhvr>
                                        <p:cTn id="17" dur="1000" fill="hold"/>
                                        <p:tgtEl>
                                          <p:spTgt spid="1536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7" presetClass="entr" presetSubtype="0" fill="hold" nodeType="afterEffect">
                                  <p:stCondLst>
                                    <p:cond delay="1000"/>
                                  </p:stCondLst>
                                  <p:childTnLst>
                                    <p:set>
                                      <p:cBhvr>
                                        <p:cTn id="20" dur="1" fill="hold">
                                          <p:stCondLst>
                                            <p:cond delay="0"/>
                                          </p:stCondLst>
                                        </p:cTn>
                                        <p:tgtEl>
                                          <p:spTgt spid="15366"/>
                                        </p:tgtEl>
                                        <p:attrNameLst>
                                          <p:attrName>style.visibility</p:attrName>
                                        </p:attrNameLst>
                                      </p:cBhvr>
                                      <p:to>
                                        <p:strVal val="visible"/>
                                      </p:to>
                                    </p:set>
                                    <p:animEffect transition="in" filter="fade">
                                      <p:cBhvr>
                                        <p:cTn id="21" dur="1000"/>
                                        <p:tgtEl>
                                          <p:spTgt spid="15366"/>
                                        </p:tgtEl>
                                      </p:cBhvr>
                                    </p:animEffect>
                                    <p:anim calcmode="lin" valueType="num">
                                      <p:cBhvr>
                                        <p:cTn id="22" dur="1000" fill="hold"/>
                                        <p:tgtEl>
                                          <p:spTgt spid="15366"/>
                                        </p:tgtEl>
                                        <p:attrNameLst>
                                          <p:attrName>ppt_x</p:attrName>
                                        </p:attrNameLst>
                                      </p:cBhvr>
                                      <p:tavLst>
                                        <p:tav tm="0">
                                          <p:val>
                                            <p:strVal val="#ppt_x"/>
                                          </p:val>
                                        </p:tav>
                                        <p:tav tm="100000">
                                          <p:val>
                                            <p:strVal val="#ppt_x"/>
                                          </p:val>
                                        </p:tav>
                                      </p:tavLst>
                                    </p:anim>
                                    <p:anim calcmode="lin" valueType="num">
                                      <p:cBhvr>
                                        <p:cTn id="23" dur="1000" fill="hold"/>
                                        <p:tgtEl>
                                          <p:spTgt spid="1536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9" presetClass="exit" presetSubtype="5" fill="hold" grpId="1" nodeType="clickEffect">
                                  <p:stCondLst>
                                    <p:cond delay="0"/>
                                  </p:stCondLst>
                                  <p:childTnLst>
                                    <p:anim calcmode="lin" valueType="num">
                                      <p:cBhvr>
                                        <p:cTn id="27" dur="500"/>
                                        <p:tgtEl>
                                          <p:spTgt spid="5"/>
                                        </p:tgtEl>
                                        <p:attrNameLst>
                                          <p:attrName>ppt_w</p:attrName>
                                        </p:attrNameLst>
                                      </p:cBhvr>
                                      <p:tavLst>
                                        <p:tav tm="0">
                                          <p:val>
                                            <p:strVal val="ppt_w"/>
                                          </p:val>
                                        </p:tav>
                                        <p:tav tm="100000">
                                          <p:val>
                                            <p:strVal val="ppt_w"/>
                                          </p:val>
                                        </p:tav>
                                      </p:tavLst>
                                    </p:anim>
                                    <p:anim calcmode="lin" valueType="num">
                                      <p:cBhvr>
                                        <p:cTn id="28" dur="500"/>
                                        <p:tgtEl>
                                          <p:spTgt spid="5"/>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9" dur="1" fill="hold">
                                          <p:stCondLst>
                                            <p:cond delay="499"/>
                                          </p:stCondLst>
                                        </p:cTn>
                                        <p:tgtEl>
                                          <p:spTgt spid="5"/>
                                        </p:tgtEl>
                                        <p:attrNameLst>
                                          <p:attrName>style.visibility</p:attrName>
                                        </p:attrNameLst>
                                      </p:cBhvr>
                                      <p:to>
                                        <p:strVal val="hidden"/>
                                      </p:to>
                                    </p:set>
                                  </p:childTnLst>
                                </p:cTn>
                              </p:par>
                              <p:par>
                                <p:cTn id="30" presetID="19" presetClass="entr" presetSubtype="5"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strVal val="#ppt_w"/>
                                          </p:val>
                                        </p:tav>
                                        <p:tav tm="100000">
                                          <p:val>
                                            <p:strVal val="#ppt_w"/>
                                          </p:val>
                                        </p:tav>
                                      </p:tavLst>
                                    </p:anim>
                                    <p:anim calcmode="lin" valueType="num">
                                      <p:cBhvr>
                                        <p:cTn id="33" dur="500" fill="hold"/>
                                        <p:tgtEl>
                                          <p:spTgt spid="6"/>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7"/>
                  </p:tgtEl>
                </p:cond>
              </p:nextCondLst>
            </p:seq>
          </p:childTnLst>
        </p:cTn>
      </p:par>
    </p:tnLst>
    <p:bldLst>
      <p:bldP spid="5" grpId="0" animBg="1"/>
      <p:bldP spid="5" grpId="1" animBg="1"/>
      <p:bldP spid="6" grpId="0" animBg="1"/>
      <p:bldP spid="6"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0663" y="331788"/>
            <a:ext cx="8356600" cy="6062662"/>
          </a:xfrm>
          <a:prstGeom prst="rect">
            <a:avLst/>
          </a:prstGeom>
        </p:spPr>
        <p:txBody>
          <a:bodyPr>
            <a:spAutoFit/>
          </a:bodyPr>
          <a:lstStyle/>
          <a:p>
            <a:pPr eaLnBrk="1" fontAlgn="auto" hangingPunct="1">
              <a:spcBef>
                <a:spcPts val="0"/>
              </a:spcBef>
              <a:spcAft>
                <a:spcPts val="0"/>
              </a:spcAft>
              <a:defRPr/>
            </a:pPr>
            <a:r>
              <a:rPr lang="ru-RU" sz="28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Еще пожелания…</a:t>
            </a:r>
          </a:p>
          <a:p>
            <a:pPr marL="285750" indent="-285750" eaLnBrk="1" fontAlgn="auto" hangingPunct="1">
              <a:spcBef>
                <a:spcPts val="0"/>
              </a:spcBef>
              <a:spcAft>
                <a:spcPts val="0"/>
              </a:spcAft>
              <a:buFont typeface="Wingdings" panose="05000000000000000000" pitchFamily="2" charset="2"/>
              <a:buChar char="ü"/>
              <a:defRPr/>
            </a:pPr>
            <a:r>
              <a:rPr lang="ru-RU"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Делай в новом учебном году все, чтобы себе понравиться.</a:t>
            </a:r>
          </a:p>
          <a:p>
            <a:pPr marL="285750" indent="-285750" eaLnBrk="1" fontAlgn="auto" hangingPunct="1">
              <a:spcBef>
                <a:spcPts val="0"/>
              </a:spcBef>
              <a:spcAft>
                <a:spcPts val="0"/>
              </a:spcAft>
              <a:buFont typeface="Wingdings" panose="05000000000000000000" pitchFamily="2" charset="2"/>
              <a:buChar char="ü"/>
              <a:defRPr/>
            </a:pPr>
            <a:r>
              <a:rPr lang="ru-RU"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Пусть с вами чаще встречаются сердечные приступы                          любви к одноклассникам.</a:t>
            </a:r>
          </a:p>
          <a:p>
            <a:pPr marL="285750" indent="-285750" eaLnBrk="1" fontAlgn="auto" hangingPunct="1">
              <a:spcBef>
                <a:spcPts val="0"/>
              </a:spcBef>
              <a:spcAft>
                <a:spcPts val="0"/>
              </a:spcAft>
              <a:buFont typeface="Wingdings" panose="05000000000000000000" pitchFamily="2" charset="2"/>
              <a:buChar char="ü"/>
              <a:defRPr/>
            </a:pPr>
            <a:r>
              <a:rPr lang="ru-RU"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Будь независим, но не от своих друзей.</a:t>
            </a:r>
          </a:p>
          <a:p>
            <a:pPr marL="285750" indent="-285750" eaLnBrk="1" fontAlgn="auto" hangingPunct="1">
              <a:spcBef>
                <a:spcPts val="0"/>
              </a:spcBef>
              <a:spcAft>
                <a:spcPts val="0"/>
              </a:spcAft>
              <a:buFont typeface="Wingdings" panose="05000000000000000000" pitchFamily="2" charset="2"/>
              <a:buChar char="ü"/>
              <a:defRPr/>
            </a:pPr>
            <a:r>
              <a:rPr lang="ru-RU"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Пока ты будешь 7 раз обдумывать ответ, другие уже поднимут руку и ответят. Так будь более решительным.</a:t>
            </a:r>
          </a:p>
          <a:p>
            <a:pPr marL="285750" indent="-285750" eaLnBrk="1" fontAlgn="auto" hangingPunct="1">
              <a:spcBef>
                <a:spcPts val="0"/>
              </a:spcBef>
              <a:spcAft>
                <a:spcPts val="0"/>
              </a:spcAft>
              <a:buFont typeface="Wingdings" panose="05000000000000000000" pitchFamily="2" charset="2"/>
              <a:buChar char="ü"/>
              <a:defRPr/>
            </a:pPr>
            <a:r>
              <a:rPr lang="ru-RU"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Не экономь на своем здоровье. Не пропускай уроки физкультуры.</a:t>
            </a:r>
          </a:p>
          <a:p>
            <a:pPr marL="285750" indent="-285750" eaLnBrk="1" fontAlgn="auto" hangingPunct="1">
              <a:spcBef>
                <a:spcPts val="0"/>
              </a:spcBef>
              <a:spcAft>
                <a:spcPts val="0"/>
              </a:spcAft>
              <a:buFont typeface="Wingdings" panose="05000000000000000000" pitchFamily="2" charset="2"/>
              <a:buChar char="ü"/>
              <a:defRPr/>
            </a:pPr>
            <a:r>
              <a:rPr lang="ru-RU"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Выучи однажды все уроки и проживи хоть один день                    в году спокойно.</a:t>
            </a:r>
          </a:p>
          <a:p>
            <a:pPr marL="285750" indent="-285750" eaLnBrk="1" fontAlgn="auto" hangingPunct="1">
              <a:spcBef>
                <a:spcPts val="0"/>
              </a:spcBef>
              <a:spcAft>
                <a:spcPts val="0"/>
              </a:spcAft>
              <a:buFont typeface="Wingdings" panose="05000000000000000000" pitchFamily="2" charset="2"/>
              <a:buChar char="ü"/>
              <a:defRPr/>
            </a:pPr>
            <a:r>
              <a:rPr lang="ru-RU"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Будь более расточительным на комплименты для одноклассниц и мамы.</a:t>
            </a:r>
          </a:p>
          <a:p>
            <a:pPr marL="285750" indent="-285750" eaLnBrk="1" fontAlgn="auto" hangingPunct="1">
              <a:spcBef>
                <a:spcPts val="0"/>
              </a:spcBef>
              <a:spcAft>
                <a:spcPts val="0"/>
              </a:spcAft>
              <a:buFont typeface="Wingdings" panose="05000000000000000000" pitchFamily="2" charset="2"/>
              <a:buChar char="ü"/>
              <a:defRPr/>
            </a:pPr>
            <a:r>
              <a:rPr lang="ru-RU"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Засыпая, чаще думай о том, что завтра                                                    будет все замечательно.</a:t>
            </a:r>
          </a:p>
          <a:p>
            <a:pPr marL="285750" indent="-285750" eaLnBrk="1" fontAlgn="auto" hangingPunct="1">
              <a:spcBef>
                <a:spcPts val="0"/>
              </a:spcBef>
              <a:spcAft>
                <a:spcPts val="0"/>
              </a:spcAft>
              <a:buFont typeface="Wingdings" panose="05000000000000000000" pitchFamily="2" charset="2"/>
              <a:buChar char="ü"/>
              <a:defRPr/>
            </a:pPr>
            <a:r>
              <a:rPr lang="ru-RU"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Не ходи в школу натощак, это может                                                       плохо отразиться на твоем настроении.</a:t>
            </a:r>
          </a:p>
          <a:p>
            <a:pPr marL="285750" indent="-285750" eaLnBrk="1" fontAlgn="auto" hangingPunct="1">
              <a:spcBef>
                <a:spcPts val="0"/>
              </a:spcBef>
              <a:spcAft>
                <a:spcPts val="0"/>
              </a:spcAft>
              <a:buFont typeface="Wingdings" panose="05000000000000000000" pitchFamily="2" charset="2"/>
              <a:buChar char="ü"/>
              <a:defRPr/>
            </a:pPr>
            <a:r>
              <a:rPr lang="ru-RU"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Поменьше в тетрадях ошибок и                                                             больше на лице улыбок.</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5588" y="409575"/>
            <a:ext cx="7947025" cy="3168650"/>
          </a:xfrm>
          <a:prstGeom prst="rect">
            <a:avLst/>
          </a:prstGeom>
        </p:spPr>
        <p:txBody>
          <a:bodyPr>
            <a:spAutoFit/>
          </a:bodyPr>
          <a:lstStyle/>
          <a:p>
            <a:pPr eaLnBrk="1" fontAlgn="auto" hangingPunct="1">
              <a:spcBef>
                <a:spcPts val="0"/>
              </a:spcBef>
              <a:spcAft>
                <a:spcPts val="0"/>
              </a:spcAft>
              <a:defRPr/>
            </a:pPr>
            <a:r>
              <a:rPr lang="ru-RU" sz="32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Что год учебный вам пророчит</a:t>
            </a:r>
          </a:p>
          <a:p>
            <a:pPr marL="342900" indent="-342900" eaLnBrk="1" fontAlgn="auto" hangingPunct="1">
              <a:spcBef>
                <a:spcPts val="0"/>
              </a:spcBef>
              <a:spcAft>
                <a:spcPts val="0"/>
              </a:spcAft>
              <a:buFont typeface="+mj-lt"/>
              <a:buAutoNum type="arabicPeriod"/>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Хронические недосыпания.</a:t>
            </a:r>
          </a:p>
          <a:p>
            <a:pPr marL="342900" indent="-342900" eaLnBrk="1" fontAlgn="auto" hangingPunct="1">
              <a:spcBef>
                <a:spcPts val="0"/>
              </a:spcBef>
              <a:spcAft>
                <a:spcPts val="0"/>
              </a:spcAft>
              <a:buFont typeface="+mj-lt"/>
              <a:buAutoNum type="arabicPeriod"/>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Непредвиденные вызовы родителей в школу.</a:t>
            </a:r>
          </a:p>
          <a:p>
            <a:pPr marL="342900" indent="-342900" eaLnBrk="1" fontAlgn="auto" hangingPunct="1">
              <a:spcBef>
                <a:spcPts val="0"/>
              </a:spcBef>
              <a:spcAft>
                <a:spcPts val="0"/>
              </a:spcAft>
              <a:buFont typeface="+mj-lt"/>
              <a:buAutoNum type="arabicPeriod"/>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Временную амнезию во время ответов у доски.</a:t>
            </a:r>
          </a:p>
          <a:p>
            <a:pPr marL="342900" indent="-342900" eaLnBrk="1" fontAlgn="auto" hangingPunct="1">
              <a:spcBef>
                <a:spcPts val="0"/>
              </a:spcBef>
              <a:spcAft>
                <a:spcPts val="0"/>
              </a:spcAft>
              <a:buFont typeface="+mj-lt"/>
              <a:buAutoNum type="arabicPeriod"/>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Циклические (в конце каждой четверти) припадки любви к школьным учителям.</a:t>
            </a:r>
          </a:p>
          <a:p>
            <a:pPr marL="342900" indent="-342900" eaLnBrk="1" fontAlgn="auto" hangingPunct="1">
              <a:spcBef>
                <a:spcPts val="0"/>
              </a:spcBef>
              <a:spcAft>
                <a:spcPts val="0"/>
              </a:spcAft>
              <a:buFont typeface="+mj-lt"/>
              <a:buAutoNum type="arabicPeriod"/>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Быть героем школьных историй.</a:t>
            </a:r>
          </a:p>
          <a:p>
            <a:pPr marL="342900" indent="-342900" eaLnBrk="1" fontAlgn="auto" hangingPunct="1">
              <a:spcBef>
                <a:spcPts val="0"/>
              </a:spcBef>
              <a:spcAft>
                <a:spcPts val="0"/>
              </a:spcAft>
              <a:buFont typeface="+mj-lt"/>
              <a:buAutoNum type="arabicPeriod"/>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Славу победителя в школьном кроссе.</a:t>
            </a:r>
          </a:p>
        </p:txBody>
      </p:sp>
      <p:pic>
        <p:nvPicPr>
          <p:cNvPr id="13314" name="Picture 2" descr="Картинки по запросу вопросы"/>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6032" y="3520440"/>
            <a:ext cx="5427872" cy="299961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250" autoRev="1" fill="hold">
                                          <p:stCondLst>
                                            <p:cond delay="0"/>
                                          </p:stCondLst>
                                        </p:cTn>
                                        <p:tgtEl>
                                          <p:spTgt spid="2"/>
                                        </p:tgtEl>
                                        <p:attrNameLst>
                                          <p:attrName>ppt_w</p:attrName>
                                        </p:attrNameLst>
                                      </p:cBhvr>
                                    </p:anim>
                                    <p:anim by="(#ppt_w*0.50)" calcmode="lin" valueType="num">
                                      <p:cBhvr>
                                        <p:cTn id="8" dur="25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par>
                          <p:cTn id="11" fill="hold" nodeType="afterGroup">
                            <p:stCondLst>
                              <p:cond delay="12500"/>
                            </p:stCondLst>
                            <p:childTnLst>
                              <p:par>
                                <p:cTn id="12" presetID="53" presetClass="entr" presetSubtype="16" fill="hold" nodeType="afterEffect">
                                  <p:stCondLst>
                                    <p:cond delay="0"/>
                                  </p:stCondLst>
                                  <p:childTnLst>
                                    <p:set>
                                      <p:cBhvr>
                                        <p:cTn id="13" dur="1" fill="hold">
                                          <p:stCondLst>
                                            <p:cond delay="0"/>
                                          </p:stCondLst>
                                        </p:cTn>
                                        <p:tgtEl>
                                          <p:spTgt spid="13314"/>
                                        </p:tgtEl>
                                        <p:attrNameLst>
                                          <p:attrName>style.visibility</p:attrName>
                                        </p:attrNameLst>
                                      </p:cBhvr>
                                      <p:to>
                                        <p:strVal val="visible"/>
                                      </p:to>
                                    </p:set>
                                    <p:anim calcmode="lin" valueType="num">
                                      <p:cBhvr>
                                        <p:cTn id="14" dur="500" fill="hold"/>
                                        <p:tgtEl>
                                          <p:spTgt spid="13314"/>
                                        </p:tgtEl>
                                        <p:attrNameLst>
                                          <p:attrName>ppt_w</p:attrName>
                                        </p:attrNameLst>
                                      </p:cBhvr>
                                      <p:tavLst>
                                        <p:tav tm="0">
                                          <p:val>
                                            <p:fltVal val="0"/>
                                          </p:val>
                                        </p:tav>
                                        <p:tav tm="100000">
                                          <p:val>
                                            <p:strVal val="#ppt_w"/>
                                          </p:val>
                                        </p:tav>
                                      </p:tavLst>
                                    </p:anim>
                                    <p:anim calcmode="lin" valueType="num">
                                      <p:cBhvr>
                                        <p:cTn id="15" dur="500" fill="hold"/>
                                        <p:tgtEl>
                                          <p:spTgt spid="13314"/>
                                        </p:tgtEl>
                                        <p:attrNameLst>
                                          <p:attrName>ppt_h</p:attrName>
                                        </p:attrNameLst>
                                      </p:cBhvr>
                                      <p:tavLst>
                                        <p:tav tm="0">
                                          <p:val>
                                            <p:fltVal val="0"/>
                                          </p:val>
                                        </p:tav>
                                        <p:tav tm="100000">
                                          <p:val>
                                            <p:strVal val="#ppt_h"/>
                                          </p:val>
                                        </p:tav>
                                      </p:tavLst>
                                    </p:anim>
                                    <p:animEffect transition="in" filter="fade">
                                      <p:cBhvr>
                                        <p:cTn id="16"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2250" y="150813"/>
            <a:ext cx="5465763" cy="6494462"/>
          </a:xfrm>
          <a:prstGeom prst="rect">
            <a:avLst/>
          </a:prstGeom>
        </p:spPr>
        <p:txBody>
          <a:bodyPr>
            <a:spAutoFit/>
          </a:bodyPr>
          <a:lstStyle/>
          <a:p>
            <a:pPr algn="ctr" eaLnBrk="1" fontAlgn="auto" hangingPunct="1">
              <a:spcBef>
                <a:spcPts val="0"/>
              </a:spcBef>
              <a:spcAft>
                <a:spcPts val="0"/>
              </a:spcAft>
              <a:defRPr/>
            </a:pPr>
            <a:r>
              <a:rPr lang="ru-RU" sz="28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Чего стоит опасаться в наступившем учебном году</a:t>
            </a:r>
          </a:p>
          <a:p>
            <a:pPr marL="342900" indent="-342900" eaLnBrk="1" fontAlgn="auto" hangingPunct="1">
              <a:spcBef>
                <a:spcPts val="0"/>
              </a:spcBef>
              <a:spcAft>
                <a:spcPts val="0"/>
              </a:spcAft>
              <a:buFont typeface="+mj-lt"/>
              <a:buAutoNum type="arabicPeriod"/>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Своего острого языка.</a:t>
            </a:r>
          </a:p>
          <a:p>
            <a:pPr marL="342900" indent="-342900" eaLnBrk="1" fontAlgn="auto" hangingPunct="1">
              <a:spcBef>
                <a:spcPts val="0"/>
              </a:spcBef>
              <a:spcAft>
                <a:spcPts val="0"/>
              </a:spcAft>
              <a:buFont typeface="+mj-lt"/>
              <a:buAutoNum type="arabicPeriod"/>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Перемен в личной жизни, которые произойдут на большой перемене.</a:t>
            </a:r>
          </a:p>
          <a:p>
            <a:pPr marL="342900" indent="-342900" eaLnBrk="1" fontAlgn="auto" hangingPunct="1">
              <a:spcBef>
                <a:spcPts val="0"/>
              </a:spcBef>
              <a:spcAft>
                <a:spcPts val="0"/>
              </a:spcAft>
              <a:buFont typeface="+mj-lt"/>
              <a:buAutoNum type="arabicPeriod"/>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Овладения навыками пользователя компьютера и  его повышенного интереса к дискам с коллекциями ученических сочинений учителем литературы.</a:t>
            </a:r>
          </a:p>
          <a:p>
            <a:pPr marL="342900" indent="-342900" eaLnBrk="1" fontAlgn="auto" hangingPunct="1">
              <a:spcBef>
                <a:spcPts val="0"/>
              </a:spcBef>
              <a:spcAft>
                <a:spcPts val="0"/>
              </a:spcAft>
              <a:buFont typeface="+mj-lt"/>
              <a:buAutoNum type="arabicPeriod"/>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Потерять учебник по геометрии.</a:t>
            </a:r>
          </a:p>
          <a:p>
            <a:pPr marL="342900" indent="-342900" eaLnBrk="1" fontAlgn="auto" hangingPunct="1">
              <a:spcBef>
                <a:spcPts val="0"/>
              </a:spcBef>
              <a:spcAft>
                <a:spcPts val="0"/>
              </a:spcAft>
              <a:buFont typeface="+mj-lt"/>
              <a:buAutoNum type="arabicPeriod"/>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Приводящего в восторг ощущения свободного полета при своем падении в глазах учителя химии.</a:t>
            </a:r>
          </a:p>
        </p:txBody>
      </p:sp>
      <p:pic>
        <p:nvPicPr>
          <p:cNvPr id="14338" name="Picture 2" descr="Картинки по запросу вопросы"/>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38725" y="736600"/>
            <a:ext cx="3371850" cy="368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1000"/>
                                        <p:tgtEl>
                                          <p:spTgt spid="14338"/>
                                        </p:tgtEl>
                                      </p:cBhvr>
                                    </p:animEffect>
                                    <p:anim calcmode="lin" valueType="num">
                                      <p:cBhvr>
                                        <p:cTn id="8" dur="1000" fill="hold"/>
                                        <p:tgtEl>
                                          <p:spTgt spid="14338"/>
                                        </p:tgtEl>
                                        <p:attrNameLst>
                                          <p:attrName>ppt_x</p:attrName>
                                        </p:attrNameLst>
                                      </p:cBhvr>
                                      <p:tavLst>
                                        <p:tav tm="0">
                                          <p:val>
                                            <p:strVal val="#ppt_x"/>
                                          </p:val>
                                        </p:tav>
                                        <p:tav tm="100000">
                                          <p:val>
                                            <p:strVal val="#ppt_x"/>
                                          </p:val>
                                        </p:tav>
                                      </p:tavLst>
                                    </p:anim>
                                    <p:anim calcmode="lin" valueType="num">
                                      <p:cBhvr>
                                        <p:cTn id="9" dur="1000" fill="hold"/>
                                        <p:tgtEl>
                                          <p:spTgt spid="1433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30" presetClass="entr" presetSubtype="0" fill="hold"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fade">
                                      <p:cBhvr>
                                        <p:cTn id="13" dur="800" decel="100000"/>
                                        <p:tgtEl>
                                          <p:spTgt spid="2">
                                            <p:txEl>
                                              <p:pRg st="0" end="0"/>
                                            </p:txEl>
                                          </p:spTgt>
                                        </p:tgtEl>
                                      </p:cBhvr>
                                    </p:animEffect>
                                    <p:anim calcmode="lin" valueType="num">
                                      <p:cBhvr>
                                        <p:cTn id="14" dur="800" decel="100000" fill="hold"/>
                                        <p:tgtEl>
                                          <p:spTgt spid="2">
                                            <p:txEl>
                                              <p:pRg st="0" end="0"/>
                                            </p:txEl>
                                          </p:spTgt>
                                        </p:tgtEl>
                                        <p:attrNameLst>
                                          <p:attrName>style.rotation</p:attrName>
                                        </p:attrNameLst>
                                      </p:cBhvr>
                                      <p:tavLst>
                                        <p:tav tm="0">
                                          <p:val>
                                            <p:fltVal val="-90"/>
                                          </p:val>
                                        </p:tav>
                                        <p:tav tm="100000">
                                          <p:val>
                                            <p:fltVal val="0"/>
                                          </p:val>
                                        </p:tav>
                                      </p:tavLst>
                                    </p:anim>
                                    <p:anim calcmode="lin" valueType="num">
                                      <p:cBhvr>
                                        <p:cTn id="15" dur="800" decel="100000" fill="hold"/>
                                        <p:tgtEl>
                                          <p:spTgt spid="2">
                                            <p:txEl>
                                              <p:pRg st="0" end="0"/>
                                            </p:txEl>
                                          </p:spTgt>
                                        </p:tgtEl>
                                        <p:attrNameLst>
                                          <p:attrName>ppt_x</p:attrName>
                                        </p:attrNameLst>
                                      </p:cBhvr>
                                      <p:tavLst>
                                        <p:tav tm="0">
                                          <p:val>
                                            <p:strVal val="#ppt_x+0.4"/>
                                          </p:val>
                                        </p:tav>
                                        <p:tav tm="100000">
                                          <p:val>
                                            <p:strVal val="#ppt_x-0.05"/>
                                          </p:val>
                                        </p:tav>
                                      </p:tavLst>
                                    </p:anim>
                                    <p:anim calcmode="lin" valueType="num">
                                      <p:cBhvr>
                                        <p:cTn id="16" dur="800" decel="100000" fill="hold"/>
                                        <p:tgtEl>
                                          <p:spTgt spid="2">
                                            <p:txEl>
                                              <p:pRg st="0" end="0"/>
                                            </p:txEl>
                                          </p:spTgt>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2">
                                            <p:txEl>
                                              <p:pRg st="0" end="0"/>
                                            </p:txEl>
                                          </p:spTgt>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2">
                                            <p:txEl>
                                              <p:pRg st="0" end="0"/>
                                            </p:txEl>
                                          </p:spTgt>
                                        </p:tgtEl>
                                        <p:attrNameLst>
                                          <p:attrName>ppt_y</p:attrName>
                                        </p:attrNameLst>
                                      </p:cBhvr>
                                      <p:tavLst>
                                        <p:tav tm="0">
                                          <p:val>
                                            <p:strVal val="#ppt_y+0.1"/>
                                          </p:val>
                                        </p:tav>
                                        <p:tav tm="100000">
                                          <p:val>
                                            <p:strVal val="#ppt_y"/>
                                          </p:val>
                                        </p:tav>
                                      </p:tavLst>
                                    </p:anim>
                                  </p:childTnLst>
                                </p:cTn>
                              </p:par>
                            </p:childTnLst>
                          </p:cTn>
                        </p:par>
                        <p:par>
                          <p:cTn id="19" fill="hold" nodeType="afterGroup">
                            <p:stCondLst>
                              <p:cond delay="2000"/>
                            </p:stCondLst>
                            <p:childTnLst>
                              <p:par>
                                <p:cTn id="20" presetID="30" presetClass="entr" presetSubtype="0" fill="hold" nodeType="after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Effect transition="in" filter="fade">
                                      <p:cBhvr>
                                        <p:cTn id="22" dur="800" decel="100000"/>
                                        <p:tgtEl>
                                          <p:spTgt spid="2">
                                            <p:txEl>
                                              <p:pRg st="1" end="1"/>
                                            </p:txEl>
                                          </p:spTgt>
                                        </p:tgtEl>
                                      </p:cBhvr>
                                    </p:animEffect>
                                    <p:anim calcmode="lin" valueType="num">
                                      <p:cBhvr>
                                        <p:cTn id="23" dur="800" decel="100000" fill="hold"/>
                                        <p:tgtEl>
                                          <p:spTgt spid="2">
                                            <p:txEl>
                                              <p:pRg st="1" end="1"/>
                                            </p:txEl>
                                          </p:spTgt>
                                        </p:tgtEl>
                                        <p:attrNameLst>
                                          <p:attrName>style.rotation</p:attrName>
                                        </p:attrNameLst>
                                      </p:cBhvr>
                                      <p:tavLst>
                                        <p:tav tm="0">
                                          <p:val>
                                            <p:fltVal val="-90"/>
                                          </p:val>
                                        </p:tav>
                                        <p:tav tm="100000">
                                          <p:val>
                                            <p:fltVal val="0"/>
                                          </p:val>
                                        </p:tav>
                                      </p:tavLst>
                                    </p:anim>
                                    <p:anim calcmode="lin" valueType="num">
                                      <p:cBhvr>
                                        <p:cTn id="24" dur="800" decel="100000" fill="hold"/>
                                        <p:tgtEl>
                                          <p:spTgt spid="2">
                                            <p:txEl>
                                              <p:pRg st="1" end="1"/>
                                            </p:txEl>
                                          </p:spTgt>
                                        </p:tgtEl>
                                        <p:attrNameLst>
                                          <p:attrName>ppt_x</p:attrName>
                                        </p:attrNameLst>
                                      </p:cBhvr>
                                      <p:tavLst>
                                        <p:tav tm="0">
                                          <p:val>
                                            <p:strVal val="#ppt_x+0.4"/>
                                          </p:val>
                                        </p:tav>
                                        <p:tav tm="100000">
                                          <p:val>
                                            <p:strVal val="#ppt_x-0.05"/>
                                          </p:val>
                                        </p:tav>
                                      </p:tavLst>
                                    </p:anim>
                                    <p:anim calcmode="lin" valueType="num">
                                      <p:cBhvr>
                                        <p:cTn id="25" dur="800" decel="100000" fill="hold"/>
                                        <p:tgtEl>
                                          <p:spTgt spid="2">
                                            <p:txEl>
                                              <p:pRg st="1" end="1"/>
                                            </p:txEl>
                                          </p:spTgt>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2">
                                            <p:txEl>
                                              <p:pRg st="1" end="1"/>
                                            </p:txEl>
                                          </p:spTgt>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2">
                                            <p:txEl>
                                              <p:pRg st="1" end="1"/>
                                            </p:txEl>
                                          </p:spTgt>
                                        </p:tgtEl>
                                        <p:attrNameLst>
                                          <p:attrName>ppt_y</p:attrName>
                                        </p:attrNameLst>
                                      </p:cBhvr>
                                      <p:tavLst>
                                        <p:tav tm="0">
                                          <p:val>
                                            <p:strVal val="#ppt_y+0.1"/>
                                          </p:val>
                                        </p:tav>
                                        <p:tav tm="100000">
                                          <p:val>
                                            <p:strVal val="#ppt_y"/>
                                          </p:val>
                                        </p:tav>
                                      </p:tavLst>
                                    </p:anim>
                                  </p:childTnLst>
                                </p:cTn>
                              </p:par>
                            </p:childTnLst>
                          </p:cTn>
                        </p:par>
                        <p:par>
                          <p:cTn id="28" fill="hold" nodeType="afterGroup">
                            <p:stCondLst>
                              <p:cond delay="3000"/>
                            </p:stCondLst>
                            <p:childTnLst>
                              <p:par>
                                <p:cTn id="29" presetID="30" presetClass="entr" presetSubtype="0" fill="hold" nodeType="after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Effect transition="in" filter="fade">
                                      <p:cBhvr>
                                        <p:cTn id="31" dur="800" decel="100000"/>
                                        <p:tgtEl>
                                          <p:spTgt spid="2">
                                            <p:txEl>
                                              <p:pRg st="2" end="2"/>
                                            </p:txEl>
                                          </p:spTgt>
                                        </p:tgtEl>
                                      </p:cBhvr>
                                    </p:animEffect>
                                    <p:anim calcmode="lin" valueType="num">
                                      <p:cBhvr>
                                        <p:cTn id="32" dur="800" decel="100000" fill="hold"/>
                                        <p:tgtEl>
                                          <p:spTgt spid="2">
                                            <p:txEl>
                                              <p:pRg st="2" end="2"/>
                                            </p:txEl>
                                          </p:spTgt>
                                        </p:tgtEl>
                                        <p:attrNameLst>
                                          <p:attrName>style.rotation</p:attrName>
                                        </p:attrNameLst>
                                      </p:cBhvr>
                                      <p:tavLst>
                                        <p:tav tm="0">
                                          <p:val>
                                            <p:fltVal val="-90"/>
                                          </p:val>
                                        </p:tav>
                                        <p:tav tm="100000">
                                          <p:val>
                                            <p:fltVal val="0"/>
                                          </p:val>
                                        </p:tav>
                                      </p:tavLst>
                                    </p:anim>
                                    <p:anim calcmode="lin" valueType="num">
                                      <p:cBhvr>
                                        <p:cTn id="33" dur="800" decel="100000" fill="hold"/>
                                        <p:tgtEl>
                                          <p:spTgt spid="2">
                                            <p:txEl>
                                              <p:pRg st="2" end="2"/>
                                            </p:txEl>
                                          </p:spTgt>
                                        </p:tgtEl>
                                        <p:attrNameLst>
                                          <p:attrName>ppt_x</p:attrName>
                                        </p:attrNameLst>
                                      </p:cBhvr>
                                      <p:tavLst>
                                        <p:tav tm="0">
                                          <p:val>
                                            <p:strVal val="#ppt_x+0.4"/>
                                          </p:val>
                                        </p:tav>
                                        <p:tav tm="100000">
                                          <p:val>
                                            <p:strVal val="#ppt_x-0.05"/>
                                          </p:val>
                                        </p:tav>
                                      </p:tavLst>
                                    </p:anim>
                                    <p:anim calcmode="lin" valueType="num">
                                      <p:cBhvr>
                                        <p:cTn id="34" dur="800" decel="100000" fill="hold"/>
                                        <p:tgtEl>
                                          <p:spTgt spid="2">
                                            <p:txEl>
                                              <p:pRg st="2" end="2"/>
                                            </p:txEl>
                                          </p:spTgt>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2">
                                            <p:txEl>
                                              <p:pRg st="2" end="2"/>
                                            </p:txEl>
                                          </p:spTgt>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2">
                                            <p:txEl>
                                              <p:pRg st="2" end="2"/>
                                            </p:txEl>
                                          </p:spTgt>
                                        </p:tgtEl>
                                        <p:attrNameLst>
                                          <p:attrName>ppt_y</p:attrName>
                                        </p:attrNameLst>
                                      </p:cBhvr>
                                      <p:tavLst>
                                        <p:tav tm="0">
                                          <p:val>
                                            <p:strVal val="#ppt_y+0.1"/>
                                          </p:val>
                                        </p:tav>
                                        <p:tav tm="100000">
                                          <p:val>
                                            <p:strVal val="#ppt_y"/>
                                          </p:val>
                                        </p:tav>
                                      </p:tavLst>
                                    </p:anim>
                                  </p:childTnLst>
                                </p:cTn>
                              </p:par>
                            </p:childTnLst>
                          </p:cTn>
                        </p:par>
                        <p:par>
                          <p:cTn id="37" fill="hold" nodeType="afterGroup">
                            <p:stCondLst>
                              <p:cond delay="4000"/>
                            </p:stCondLst>
                            <p:childTnLst>
                              <p:par>
                                <p:cTn id="38" presetID="30" presetClass="entr" presetSubtype="0" fill="hold" nodeType="afterEffect">
                                  <p:stCondLst>
                                    <p:cond delay="0"/>
                                  </p:stCondLst>
                                  <p:childTnLst>
                                    <p:set>
                                      <p:cBhvr>
                                        <p:cTn id="39" dur="1" fill="hold">
                                          <p:stCondLst>
                                            <p:cond delay="0"/>
                                          </p:stCondLst>
                                        </p:cTn>
                                        <p:tgtEl>
                                          <p:spTgt spid="2">
                                            <p:txEl>
                                              <p:pRg st="3" end="3"/>
                                            </p:txEl>
                                          </p:spTgt>
                                        </p:tgtEl>
                                        <p:attrNameLst>
                                          <p:attrName>style.visibility</p:attrName>
                                        </p:attrNameLst>
                                      </p:cBhvr>
                                      <p:to>
                                        <p:strVal val="visible"/>
                                      </p:to>
                                    </p:set>
                                    <p:animEffect transition="in" filter="fade">
                                      <p:cBhvr>
                                        <p:cTn id="40" dur="800" decel="100000"/>
                                        <p:tgtEl>
                                          <p:spTgt spid="2">
                                            <p:txEl>
                                              <p:pRg st="3" end="3"/>
                                            </p:txEl>
                                          </p:spTgt>
                                        </p:tgtEl>
                                      </p:cBhvr>
                                    </p:animEffect>
                                    <p:anim calcmode="lin" valueType="num">
                                      <p:cBhvr>
                                        <p:cTn id="41" dur="800" decel="100000" fill="hold"/>
                                        <p:tgtEl>
                                          <p:spTgt spid="2">
                                            <p:txEl>
                                              <p:pRg st="3" end="3"/>
                                            </p:txEl>
                                          </p:spTgt>
                                        </p:tgtEl>
                                        <p:attrNameLst>
                                          <p:attrName>style.rotation</p:attrName>
                                        </p:attrNameLst>
                                      </p:cBhvr>
                                      <p:tavLst>
                                        <p:tav tm="0">
                                          <p:val>
                                            <p:fltVal val="-90"/>
                                          </p:val>
                                        </p:tav>
                                        <p:tav tm="100000">
                                          <p:val>
                                            <p:fltVal val="0"/>
                                          </p:val>
                                        </p:tav>
                                      </p:tavLst>
                                    </p:anim>
                                    <p:anim calcmode="lin" valueType="num">
                                      <p:cBhvr>
                                        <p:cTn id="42" dur="800" decel="100000" fill="hold"/>
                                        <p:tgtEl>
                                          <p:spTgt spid="2">
                                            <p:txEl>
                                              <p:pRg st="3" end="3"/>
                                            </p:txEl>
                                          </p:spTgt>
                                        </p:tgtEl>
                                        <p:attrNameLst>
                                          <p:attrName>ppt_x</p:attrName>
                                        </p:attrNameLst>
                                      </p:cBhvr>
                                      <p:tavLst>
                                        <p:tav tm="0">
                                          <p:val>
                                            <p:strVal val="#ppt_x+0.4"/>
                                          </p:val>
                                        </p:tav>
                                        <p:tav tm="100000">
                                          <p:val>
                                            <p:strVal val="#ppt_x-0.05"/>
                                          </p:val>
                                        </p:tav>
                                      </p:tavLst>
                                    </p:anim>
                                    <p:anim calcmode="lin" valueType="num">
                                      <p:cBhvr>
                                        <p:cTn id="43" dur="800" decel="100000" fill="hold"/>
                                        <p:tgtEl>
                                          <p:spTgt spid="2">
                                            <p:txEl>
                                              <p:pRg st="3" end="3"/>
                                            </p:txEl>
                                          </p:spTgt>
                                        </p:tgtEl>
                                        <p:attrNameLst>
                                          <p:attrName>ppt_y</p:attrName>
                                        </p:attrNameLst>
                                      </p:cBhvr>
                                      <p:tavLst>
                                        <p:tav tm="0">
                                          <p:val>
                                            <p:strVal val="#ppt_y-0.4"/>
                                          </p:val>
                                        </p:tav>
                                        <p:tav tm="100000">
                                          <p:val>
                                            <p:strVal val="#ppt_y+0.1"/>
                                          </p:val>
                                        </p:tav>
                                      </p:tavLst>
                                    </p:anim>
                                    <p:anim calcmode="lin" valueType="num">
                                      <p:cBhvr>
                                        <p:cTn id="44" dur="200" accel="100000" fill="hold">
                                          <p:stCondLst>
                                            <p:cond delay="800"/>
                                          </p:stCondLst>
                                        </p:cTn>
                                        <p:tgtEl>
                                          <p:spTgt spid="2">
                                            <p:txEl>
                                              <p:pRg st="3" end="3"/>
                                            </p:txEl>
                                          </p:spTgt>
                                        </p:tgtEl>
                                        <p:attrNameLst>
                                          <p:attrName>ppt_x</p:attrName>
                                        </p:attrNameLst>
                                      </p:cBhvr>
                                      <p:tavLst>
                                        <p:tav tm="0">
                                          <p:val>
                                            <p:strVal val="#ppt_x-0.05"/>
                                          </p:val>
                                        </p:tav>
                                        <p:tav tm="100000">
                                          <p:val>
                                            <p:strVal val="#ppt_x"/>
                                          </p:val>
                                        </p:tav>
                                      </p:tavLst>
                                    </p:anim>
                                    <p:anim calcmode="lin" valueType="num">
                                      <p:cBhvr>
                                        <p:cTn id="45" dur="200" accel="100000" fill="hold">
                                          <p:stCondLst>
                                            <p:cond delay="800"/>
                                          </p:stCondLst>
                                        </p:cTn>
                                        <p:tgtEl>
                                          <p:spTgt spid="2">
                                            <p:txEl>
                                              <p:pRg st="3" end="3"/>
                                            </p:txEl>
                                          </p:spTgt>
                                        </p:tgtEl>
                                        <p:attrNameLst>
                                          <p:attrName>ppt_y</p:attrName>
                                        </p:attrNameLst>
                                      </p:cBhvr>
                                      <p:tavLst>
                                        <p:tav tm="0">
                                          <p:val>
                                            <p:strVal val="#ppt_y+0.1"/>
                                          </p:val>
                                        </p:tav>
                                        <p:tav tm="100000">
                                          <p:val>
                                            <p:strVal val="#ppt_y"/>
                                          </p:val>
                                        </p:tav>
                                      </p:tavLst>
                                    </p:anim>
                                  </p:childTnLst>
                                </p:cTn>
                              </p:par>
                            </p:childTnLst>
                          </p:cTn>
                        </p:par>
                        <p:par>
                          <p:cTn id="46" fill="hold" nodeType="afterGroup">
                            <p:stCondLst>
                              <p:cond delay="5000"/>
                            </p:stCondLst>
                            <p:childTnLst>
                              <p:par>
                                <p:cTn id="47" presetID="30" presetClass="entr" presetSubtype="0" fill="hold" nodeType="afterEffect">
                                  <p:stCondLst>
                                    <p:cond delay="0"/>
                                  </p:stCondLst>
                                  <p:childTnLst>
                                    <p:set>
                                      <p:cBhvr>
                                        <p:cTn id="48" dur="1" fill="hold">
                                          <p:stCondLst>
                                            <p:cond delay="0"/>
                                          </p:stCondLst>
                                        </p:cTn>
                                        <p:tgtEl>
                                          <p:spTgt spid="2">
                                            <p:txEl>
                                              <p:pRg st="4" end="4"/>
                                            </p:txEl>
                                          </p:spTgt>
                                        </p:tgtEl>
                                        <p:attrNameLst>
                                          <p:attrName>style.visibility</p:attrName>
                                        </p:attrNameLst>
                                      </p:cBhvr>
                                      <p:to>
                                        <p:strVal val="visible"/>
                                      </p:to>
                                    </p:set>
                                    <p:animEffect transition="in" filter="fade">
                                      <p:cBhvr>
                                        <p:cTn id="49" dur="800" decel="100000"/>
                                        <p:tgtEl>
                                          <p:spTgt spid="2">
                                            <p:txEl>
                                              <p:pRg st="4" end="4"/>
                                            </p:txEl>
                                          </p:spTgt>
                                        </p:tgtEl>
                                      </p:cBhvr>
                                    </p:animEffect>
                                    <p:anim calcmode="lin" valueType="num">
                                      <p:cBhvr>
                                        <p:cTn id="50" dur="800" decel="100000" fill="hold"/>
                                        <p:tgtEl>
                                          <p:spTgt spid="2">
                                            <p:txEl>
                                              <p:pRg st="4" end="4"/>
                                            </p:txEl>
                                          </p:spTgt>
                                        </p:tgtEl>
                                        <p:attrNameLst>
                                          <p:attrName>style.rotation</p:attrName>
                                        </p:attrNameLst>
                                      </p:cBhvr>
                                      <p:tavLst>
                                        <p:tav tm="0">
                                          <p:val>
                                            <p:fltVal val="-90"/>
                                          </p:val>
                                        </p:tav>
                                        <p:tav tm="100000">
                                          <p:val>
                                            <p:fltVal val="0"/>
                                          </p:val>
                                        </p:tav>
                                      </p:tavLst>
                                    </p:anim>
                                    <p:anim calcmode="lin" valueType="num">
                                      <p:cBhvr>
                                        <p:cTn id="51" dur="800" decel="100000" fill="hold"/>
                                        <p:tgtEl>
                                          <p:spTgt spid="2">
                                            <p:txEl>
                                              <p:pRg st="4" end="4"/>
                                            </p:txEl>
                                          </p:spTgt>
                                        </p:tgtEl>
                                        <p:attrNameLst>
                                          <p:attrName>ppt_x</p:attrName>
                                        </p:attrNameLst>
                                      </p:cBhvr>
                                      <p:tavLst>
                                        <p:tav tm="0">
                                          <p:val>
                                            <p:strVal val="#ppt_x+0.4"/>
                                          </p:val>
                                        </p:tav>
                                        <p:tav tm="100000">
                                          <p:val>
                                            <p:strVal val="#ppt_x-0.05"/>
                                          </p:val>
                                        </p:tav>
                                      </p:tavLst>
                                    </p:anim>
                                    <p:anim calcmode="lin" valueType="num">
                                      <p:cBhvr>
                                        <p:cTn id="52" dur="800" decel="100000" fill="hold"/>
                                        <p:tgtEl>
                                          <p:spTgt spid="2">
                                            <p:txEl>
                                              <p:pRg st="4" end="4"/>
                                            </p:txEl>
                                          </p:spTgt>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2">
                                            <p:txEl>
                                              <p:pRg st="4" end="4"/>
                                            </p:txEl>
                                          </p:spTgt>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2">
                                            <p:txEl>
                                              <p:pRg st="4" end="4"/>
                                            </p:txEl>
                                          </p:spTgt>
                                        </p:tgtEl>
                                        <p:attrNameLst>
                                          <p:attrName>ppt_y</p:attrName>
                                        </p:attrNameLst>
                                      </p:cBhvr>
                                      <p:tavLst>
                                        <p:tav tm="0">
                                          <p:val>
                                            <p:strVal val="#ppt_y+0.1"/>
                                          </p:val>
                                        </p:tav>
                                        <p:tav tm="100000">
                                          <p:val>
                                            <p:strVal val="#ppt_y"/>
                                          </p:val>
                                        </p:tav>
                                      </p:tavLst>
                                    </p:anim>
                                  </p:childTnLst>
                                </p:cTn>
                              </p:par>
                            </p:childTnLst>
                          </p:cTn>
                        </p:par>
                        <p:par>
                          <p:cTn id="55" fill="hold" nodeType="afterGroup">
                            <p:stCondLst>
                              <p:cond delay="6000"/>
                            </p:stCondLst>
                            <p:childTnLst>
                              <p:par>
                                <p:cTn id="56" presetID="30" presetClass="entr" presetSubtype="0" fill="hold" nodeType="afterEffect">
                                  <p:stCondLst>
                                    <p:cond delay="0"/>
                                  </p:stCondLst>
                                  <p:childTnLst>
                                    <p:set>
                                      <p:cBhvr>
                                        <p:cTn id="57" dur="1" fill="hold">
                                          <p:stCondLst>
                                            <p:cond delay="0"/>
                                          </p:stCondLst>
                                        </p:cTn>
                                        <p:tgtEl>
                                          <p:spTgt spid="2">
                                            <p:txEl>
                                              <p:pRg st="5" end="5"/>
                                            </p:txEl>
                                          </p:spTgt>
                                        </p:tgtEl>
                                        <p:attrNameLst>
                                          <p:attrName>style.visibility</p:attrName>
                                        </p:attrNameLst>
                                      </p:cBhvr>
                                      <p:to>
                                        <p:strVal val="visible"/>
                                      </p:to>
                                    </p:set>
                                    <p:animEffect transition="in" filter="fade">
                                      <p:cBhvr>
                                        <p:cTn id="58" dur="800" decel="100000"/>
                                        <p:tgtEl>
                                          <p:spTgt spid="2">
                                            <p:txEl>
                                              <p:pRg st="5" end="5"/>
                                            </p:txEl>
                                          </p:spTgt>
                                        </p:tgtEl>
                                      </p:cBhvr>
                                    </p:animEffect>
                                    <p:anim calcmode="lin" valueType="num">
                                      <p:cBhvr>
                                        <p:cTn id="59" dur="800" decel="100000" fill="hold"/>
                                        <p:tgtEl>
                                          <p:spTgt spid="2">
                                            <p:txEl>
                                              <p:pRg st="5" end="5"/>
                                            </p:txEl>
                                          </p:spTgt>
                                        </p:tgtEl>
                                        <p:attrNameLst>
                                          <p:attrName>style.rotation</p:attrName>
                                        </p:attrNameLst>
                                      </p:cBhvr>
                                      <p:tavLst>
                                        <p:tav tm="0">
                                          <p:val>
                                            <p:fltVal val="-90"/>
                                          </p:val>
                                        </p:tav>
                                        <p:tav tm="100000">
                                          <p:val>
                                            <p:fltVal val="0"/>
                                          </p:val>
                                        </p:tav>
                                      </p:tavLst>
                                    </p:anim>
                                    <p:anim calcmode="lin" valueType="num">
                                      <p:cBhvr>
                                        <p:cTn id="60" dur="800" decel="100000" fill="hold"/>
                                        <p:tgtEl>
                                          <p:spTgt spid="2">
                                            <p:txEl>
                                              <p:pRg st="5" end="5"/>
                                            </p:txEl>
                                          </p:spTgt>
                                        </p:tgtEl>
                                        <p:attrNameLst>
                                          <p:attrName>ppt_x</p:attrName>
                                        </p:attrNameLst>
                                      </p:cBhvr>
                                      <p:tavLst>
                                        <p:tav tm="0">
                                          <p:val>
                                            <p:strVal val="#ppt_x+0.4"/>
                                          </p:val>
                                        </p:tav>
                                        <p:tav tm="100000">
                                          <p:val>
                                            <p:strVal val="#ppt_x-0.05"/>
                                          </p:val>
                                        </p:tav>
                                      </p:tavLst>
                                    </p:anim>
                                    <p:anim calcmode="lin" valueType="num">
                                      <p:cBhvr>
                                        <p:cTn id="61" dur="800" decel="100000" fill="hold"/>
                                        <p:tgtEl>
                                          <p:spTgt spid="2">
                                            <p:txEl>
                                              <p:pRg st="5" end="5"/>
                                            </p:txEl>
                                          </p:spTgt>
                                        </p:tgtEl>
                                        <p:attrNameLst>
                                          <p:attrName>ppt_y</p:attrName>
                                        </p:attrNameLst>
                                      </p:cBhvr>
                                      <p:tavLst>
                                        <p:tav tm="0">
                                          <p:val>
                                            <p:strVal val="#ppt_y-0.4"/>
                                          </p:val>
                                        </p:tav>
                                        <p:tav tm="100000">
                                          <p:val>
                                            <p:strVal val="#ppt_y+0.1"/>
                                          </p:val>
                                        </p:tav>
                                      </p:tavLst>
                                    </p:anim>
                                    <p:anim calcmode="lin" valueType="num">
                                      <p:cBhvr>
                                        <p:cTn id="62" dur="200" accel="100000" fill="hold">
                                          <p:stCondLst>
                                            <p:cond delay="800"/>
                                          </p:stCondLst>
                                        </p:cTn>
                                        <p:tgtEl>
                                          <p:spTgt spid="2">
                                            <p:txEl>
                                              <p:pRg st="5" end="5"/>
                                            </p:txEl>
                                          </p:spTgt>
                                        </p:tgtEl>
                                        <p:attrNameLst>
                                          <p:attrName>ppt_x</p:attrName>
                                        </p:attrNameLst>
                                      </p:cBhvr>
                                      <p:tavLst>
                                        <p:tav tm="0">
                                          <p:val>
                                            <p:strVal val="#ppt_x-0.05"/>
                                          </p:val>
                                        </p:tav>
                                        <p:tav tm="100000">
                                          <p:val>
                                            <p:strVal val="#ppt_x"/>
                                          </p:val>
                                        </p:tav>
                                      </p:tavLst>
                                    </p:anim>
                                    <p:anim calcmode="lin" valueType="num">
                                      <p:cBhvr>
                                        <p:cTn id="63" dur="200" accel="100000" fill="hold">
                                          <p:stCondLst>
                                            <p:cond delay="800"/>
                                          </p:stCondLst>
                                        </p:cTn>
                                        <p:tgtEl>
                                          <p:spTgt spid="2">
                                            <p:txEl>
                                              <p:pRg st="5" end="5"/>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0675" y="3890963"/>
            <a:ext cx="5467350" cy="2554287"/>
          </a:xfrm>
          <a:prstGeom prst="rect">
            <a:avLst/>
          </a:prstGeom>
        </p:spPr>
        <p:txBody>
          <a:bodyPr>
            <a:spAutoFit/>
          </a:bodyPr>
          <a:lstStyle/>
          <a:p>
            <a:pPr eaLnBrk="1" fontAlgn="auto" hangingPunct="1">
              <a:spcBef>
                <a:spcPts val="0"/>
              </a:spcBef>
              <a:spcAft>
                <a:spcPts val="0"/>
              </a:spcAft>
              <a:defRPr/>
            </a:pPr>
            <a:r>
              <a:rPr lang="ru-RU" sz="2000" b="1" u="sng"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Ритуал № 2. </a:t>
            </a:r>
            <a:r>
              <a:rPr lang="ru-RU" sz="20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Ритуал обращения к Повелителю Пятёрок. Сейчас вы хором должны произнести священную фразу: "</a:t>
            </a:r>
            <a:r>
              <a:rPr lang="ru-RU" sz="2000" b="1" dirty="0" err="1">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Икретяп</a:t>
            </a:r>
            <a:r>
              <a:rPr lang="ru-RU" sz="20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ан </a:t>
            </a:r>
            <a:r>
              <a:rPr lang="ru-RU" sz="2000" b="1" dirty="0" err="1">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ясьтичу</a:t>
            </a:r>
            <a:r>
              <a:rPr lang="ru-RU" sz="20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2000" b="1" dirty="0" err="1">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учох</a:t>
            </a:r>
            <a:r>
              <a:rPr lang="ru-RU" sz="20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Затем вскинуть вверх руки с растопыренными пальцами, которых, как известно, по   пять на каждой руке, и которые также символизируют отметку "5".</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6725" y="-74613"/>
            <a:ext cx="7734300" cy="290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320675" y="2716213"/>
            <a:ext cx="8575675" cy="1016000"/>
          </a:xfrm>
          <a:prstGeom prst="rect">
            <a:avLst/>
          </a:prstGeom>
        </p:spPr>
        <p:txBody>
          <a:bodyPr>
            <a:spAutoFit/>
          </a:bodyPr>
          <a:lstStyle/>
          <a:p>
            <a:pPr eaLnBrk="1" fontAlgn="auto" hangingPunct="1">
              <a:spcBef>
                <a:spcPts val="0"/>
              </a:spcBef>
              <a:spcAft>
                <a:spcPts val="0"/>
              </a:spcAft>
              <a:defRPr/>
            </a:pPr>
            <a:r>
              <a:rPr lang="ru-RU" sz="2000" b="1" u="sng"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Ритуал № 1. </a:t>
            </a:r>
            <a:r>
              <a:rPr lang="ru-RU"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"Очищение головы от дурных мыслей". Почешите голову обеими руками, затем сбросьте то, что пристало к вашим пальцам на землю, и так 3 раза!</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5" presetClass="entr" presetSubtype="0"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2000"/>
                                        <p:tgtEl>
                                          <p:spTgt spid="2"/>
                                        </p:tgtEl>
                                      </p:cBhvr>
                                    </p:animEffect>
                                    <p:anim calcmode="lin" valueType="num">
                                      <p:cBhvr>
                                        <p:cTn id="27" dur="2000" fill="hold"/>
                                        <p:tgtEl>
                                          <p:spTgt spid="2"/>
                                        </p:tgtEl>
                                        <p:attrNameLst>
                                          <p:attrName>ppt_w</p:attrName>
                                        </p:attrNameLst>
                                      </p:cBhvr>
                                      <p:tavLst>
                                        <p:tav tm="0" fmla="#ppt_w*sin(2.5*pi*$)">
                                          <p:val>
                                            <p:fltVal val="0"/>
                                          </p:val>
                                        </p:tav>
                                        <p:tav tm="100000">
                                          <p:val>
                                            <p:fltVal val="1"/>
                                          </p:val>
                                        </p:tav>
                                      </p:tavLst>
                                    </p:anim>
                                    <p:anim calcmode="lin" valueType="num">
                                      <p:cBhvr>
                                        <p:cTn id="28"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9550" y="3306763"/>
            <a:ext cx="8678863" cy="1630362"/>
          </a:xfrm>
          <a:prstGeom prst="rect">
            <a:avLst/>
          </a:prstGeom>
        </p:spPr>
        <p:txBody>
          <a:bodyPr>
            <a:spAutoFit/>
          </a:bodyPr>
          <a:lstStyle/>
          <a:p>
            <a:pPr eaLnBrk="1" fontAlgn="auto" hangingPunct="1">
              <a:spcBef>
                <a:spcPts val="0"/>
              </a:spcBef>
              <a:spcAft>
                <a:spcPts val="0"/>
              </a:spcAft>
              <a:defRPr/>
            </a:pPr>
            <a:r>
              <a:rPr lang="ru-RU" sz="2000" b="1" u="sng"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Ритуал №5. </a:t>
            </a:r>
            <a:r>
              <a:rPr lang="ru-RU" sz="2000" b="1" dirty="0">
                <a:solidFill>
                  <a:srgbClr val="7030A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Прощание с беззаботным каникулярным прошлым. Он может выражаться в выдавливании из глаза слезинки и в откидывании этой слезинки себе за спину. Это как бы означает: «Очень жаль, что лето ушло, но ничего не поделаешь, оно должно остаться в прошлом, то есть за спиной».</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9550" y="4564063"/>
            <a:ext cx="5605463"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209550" y="169863"/>
            <a:ext cx="7505700" cy="1631950"/>
          </a:xfrm>
          <a:prstGeom prst="rect">
            <a:avLst/>
          </a:prstGeom>
        </p:spPr>
        <p:txBody>
          <a:bodyPr>
            <a:spAutoFit/>
          </a:bodyPr>
          <a:lstStyle/>
          <a:p>
            <a:pPr eaLnBrk="1" fontAlgn="auto" hangingPunct="1">
              <a:spcBef>
                <a:spcPts val="0"/>
              </a:spcBef>
              <a:spcAft>
                <a:spcPts val="0"/>
              </a:spcAft>
              <a:defRPr/>
            </a:pPr>
            <a:r>
              <a:rPr lang="ru-RU" sz="2000" b="1" u="sng"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Ритуал № 3. </a:t>
            </a:r>
            <a:r>
              <a:rPr lang="ru-RU" sz="20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Ритуал отказа от враждебных намерений. Пожалуйста, все, сидящие за партами парами, наступите одновременно друг другу на ногу. Вследствие этого священнодействия вам гарантировано избежание ссор и конфликтов друг с другом.</a:t>
            </a:r>
          </a:p>
        </p:txBody>
      </p:sp>
      <p:sp>
        <p:nvSpPr>
          <p:cNvPr id="5" name="Прямоугольник 4"/>
          <p:cNvSpPr/>
          <p:nvPr/>
        </p:nvSpPr>
        <p:spPr>
          <a:xfrm>
            <a:off x="209550" y="1892300"/>
            <a:ext cx="8596313" cy="1323975"/>
          </a:xfrm>
          <a:prstGeom prst="rect">
            <a:avLst/>
          </a:prstGeom>
        </p:spPr>
        <p:txBody>
          <a:bodyPr>
            <a:spAutoFit/>
          </a:bodyPr>
          <a:lstStyle/>
          <a:p>
            <a:pPr eaLnBrk="1" fontAlgn="auto" hangingPunct="1">
              <a:spcBef>
                <a:spcPts val="0"/>
              </a:spcBef>
              <a:spcAft>
                <a:spcPts val="0"/>
              </a:spcAft>
              <a:defRPr/>
            </a:pPr>
            <a:r>
              <a:rPr lang="ru-RU" sz="2000" b="1" u="sng"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Ритуал №4. </a:t>
            </a:r>
            <a:r>
              <a:rPr lang="ru-RU" sz="20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Принесение жертвы. Он выполняется сразу же после обращения и выражается в выдёргивании бровей в количестве 3-х, 4-х или 5 штук (это зависит от того, кто на какие отметки хочет учиться). Затем волосинки кладутся на ладошку и сдуваются.</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circle(in)">
                                      <p:cBhvr>
                                        <p:cTn id="19" dur="2000"/>
                                        <p:tgtEl>
                                          <p:spTgt spid="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5"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fltVal val="0"/>
                                          </p:val>
                                        </p:tav>
                                        <p:tav tm="100000">
                                          <p:val>
                                            <p:strVal val="#ppt_w"/>
                                          </p:val>
                                        </p:tav>
                                      </p:tavLst>
                                    </p:anim>
                                    <p:anim calcmode="lin" valueType="num">
                                      <p:cBhvr>
                                        <p:cTn id="25" dur="1000" fill="hold"/>
                                        <p:tgtEl>
                                          <p:spTgt spid="2"/>
                                        </p:tgtEl>
                                        <p:attrNameLst>
                                          <p:attrName>ppt_h</p:attrName>
                                        </p:attrNameLst>
                                      </p:cBhvr>
                                      <p:tavLst>
                                        <p:tav tm="0">
                                          <p:val>
                                            <p:fltVal val="0"/>
                                          </p:val>
                                        </p:tav>
                                        <p:tav tm="100000">
                                          <p:val>
                                            <p:strVal val="#ppt_h"/>
                                          </p:val>
                                        </p:tav>
                                      </p:tavLst>
                                    </p:anim>
                                    <p:anim calcmode="lin" valueType="num">
                                      <p:cBhvr>
                                        <p:cTn id="26"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050" name="Рисунок 5"/>
          <p:cNvPicPr>
            <a:picLocks noChangeAspect="1"/>
          </p:cNvPicPr>
          <p:nvPr/>
        </p:nvPicPr>
        <p:blipFill rotWithShape="1">
          <a:blip r:embed="rId3" cstate="email">
            <a:extLst>
              <a:ext uri="{28A0092B-C50C-407E-A947-70E740481C1C}">
                <a14:useLocalDpi xmlns:a14="http://schemas.microsoft.com/office/drawing/2010/main"/>
              </a:ext>
            </a:extLst>
          </a:blip>
          <a:srcRect t="16465" r="14891"/>
          <a:stretch/>
        </p:blipFill>
        <p:spPr bwMode="auto">
          <a:xfrm>
            <a:off x="-1" y="0"/>
            <a:ext cx="917394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Прямоугольник 7"/>
          <p:cNvSpPr/>
          <p:nvPr/>
        </p:nvSpPr>
        <p:spPr>
          <a:xfrm>
            <a:off x="-1" y="2551112"/>
            <a:ext cx="9144000" cy="1755775"/>
          </a:xfrm>
          <a:prstGeom prst="rect">
            <a:avLst/>
          </a:prstGeom>
        </p:spPr>
        <p:txBody>
          <a:bodyPr>
            <a:spAutoFit/>
          </a:bodyPr>
          <a:lstStyle/>
          <a:p>
            <a:pPr algn="ctr" eaLnBrk="1" fontAlgn="auto" hangingPunct="1">
              <a:spcBef>
                <a:spcPts val="0"/>
              </a:spcBef>
              <a:spcAft>
                <a:spcPts val="0"/>
              </a:spcAft>
              <a:defRPr/>
            </a:pPr>
            <a:r>
              <a:rPr lang="ru-RU" sz="4800" b="1" dirty="0">
                <a:solidFill>
                  <a:srgbClr val="FF0000"/>
                </a:solidFill>
                <a:effectLst>
                  <a:glow rad="228600">
                    <a:schemeClr val="accent5">
                      <a:satMod val="175000"/>
                      <a:alpha val="40000"/>
                    </a:schemeClr>
                  </a:glow>
                  <a:outerShdw blurRad="38100" dist="38100" dir="2700000" algn="tl">
                    <a:srgbClr val="000000">
                      <a:alpha val="43137"/>
                    </a:srgbClr>
                  </a:outerShdw>
                </a:effectLst>
                <a:latin typeface="+mn-lt"/>
              </a:rPr>
              <a:t>Классный час </a:t>
            </a:r>
          </a:p>
          <a:p>
            <a:pPr algn="ctr" eaLnBrk="1" fontAlgn="auto" hangingPunct="1">
              <a:spcBef>
                <a:spcPts val="0"/>
              </a:spcBef>
              <a:spcAft>
                <a:spcPts val="0"/>
              </a:spcAft>
              <a:defRPr/>
            </a:pPr>
            <a:r>
              <a:rPr lang="ru-RU" sz="6000" b="1" dirty="0">
                <a:solidFill>
                  <a:srgbClr val="FF0000"/>
                </a:solidFill>
                <a:effectLst>
                  <a:glow rad="228600">
                    <a:schemeClr val="accent5">
                      <a:satMod val="175000"/>
                      <a:alpha val="40000"/>
                    </a:schemeClr>
                  </a:glow>
                  <a:outerShdw blurRad="38100" dist="38100" dir="2700000" algn="tl">
                    <a:srgbClr val="000000">
                      <a:alpha val="43137"/>
                    </a:srgbClr>
                  </a:outerShdw>
                </a:effectLst>
                <a:latin typeface="+mn-lt"/>
              </a:rPr>
              <a:t>«Мы девятиклассники!»</a:t>
            </a:r>
          </a:p>
        </p:txBody>
      </p:sp>
      <p:pic>
        <p:nvPicPr>
          <p:cNvPr id="2052" name="Рисунок 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104900" y="0"/>
            <a:ext cx="14287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Школьный корабль">
            <a:hlinkClick r:id="" action="ppaction://media"/>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7650" y="104775"/>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4175" y="512763"/>
            <a:ext cx="7315200" cy="1568450"/>
          </a:xfrm>
          <a:prstGeom prst="rect">
            <a:avLst/>
          </a:prstGeom>
        </p:spPr>
        <p:txBody>
          <a:bodyPr>
            <a:spAutoFit/>
          </a:bodyPr>
          <a:lstStyle/>
          <a:p>
            <a:pPr algn="ctr" eaLnBrk="1" fontAlgn="auto" hangingPunct="1">
              <a:spcBef>
                <a:spcPts val="0"/>
              </a:spcBef>
              <a:spcAft>
                <a:spcPts val="0"/>
              </a:spcAft>
              <a:defRPr/>
            </a:pPr>
            <a:r>
              <a:rPr lang="ru-RU" sz="4800" b="1" i="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Клятва старшеклассника</a:t>
            </a:r>
          </a:p>
        </p:txBody>
      </p:sp>
      <p:pic>
        <p:nvPicPr>
          <p:cNvPr id="10242" name="Picture 2" descr="Картинки по запросу клятва старшеклассников"/>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99736" y="2210949"/>
            <a:ext cx="3083823" cy="39581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nodeType="afterGroup">
                            <p:stCondLst>
                              <p:cond delay="500"/>
                            </p:stCondLst>
                            <p:childTnLst>
                              <p:par>
                                <p:cTn id="9" presetID="45" presetClass="entr" presetSubtype="0" fill="hold" nodeType="after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fade">
                                      <p:cBhvr>
                                        <p:cTn id="11" dur="2000"/>
                                        <p:tgtEl>
                                          <p:spTgt spid="10242"/>
                                        </p:tgtEl>
                                      </p:cBhvr>
                                    </p:animEffect>
                                    <p:anim calcmode="lin" valueType="num">
                                      <p:cBhvr>
                                        <p:cTn id="12" dur="2000" fill="hold"/>
                                        <p:tgtEl>
                                          <p:spTgt spid="10242"/>
                                        </p:tgtEl>
                                        <p:attrNameLst>
                                          <p:attrName>ppt_w</p:attrName>
                                        </p:attrNameLst>
                                      </p:cBhvr>
                                      <p:tavLst>
                                        <p:tav tm="0" fmla="#ppt_w*sin(2.5*pi*$)">
                                          <p:val>
                                            <p:fltVal val="0"/>
                                          </p:val>
                                        </p:tav>
                                        <p:tav tm="100000">
                                          <p:val>
                                            <p:fltVal val="1"/>
                                          </p:val>
                                        </p:tav>
                                      </p:tavLst>
                                    </p:anim>
                                    <p:anim calcmode="lin" valueType="num">
                                      <p:cBhvr>
                                        <p:cTn id="13" dur="2000" fill="hold"/>
                                        <p:tgtEl>
                                          <p:spTgt spid="1024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850" y="380840"/>
            <a:ext cx="6915150" cy="5693866"/>
          </a:xfrm>
          <a:prstGeom prst="rect">
            <a:avLst/>
          </a:prstGeom>
        </p:spPr>
        <p:txBody>
          <a:bodyPr wrap="square">
            <a:spAutoFit/>
          </a:bodyPr>
          <a:lstStyle/>
          <a:p>
            <a:pPr marL="342900" lvl="0" indent="-342900">
              <a:spcBef>
                <a:spcPct val="20000"/>
              </a:spcBef>
            </a:pPr>
            <a:r>
              <a:rPr lang="ru-RU" sz="2800" b="1" i="1" dirty="0" smtClean="0">
                <a:solidFill>
                  <a:prstClr val="black"/>
                </a:solidFill>
                <a:latin typeface="Calibri"/>
              </a:rPr>
              <a:t>Я, ученик 9б класса, </a:t>
            </a:r>
            <a:r>
              <a:rPr lang="ru-RU" sz="2800" b="1" i="1" dirty="0" smtClean="0">
                <a:solidFill>
                  <a:srgbClr val="FF0000"/>
                </a:solidFill>
                <a:latin typeface="Calibri"/>
              </a:rPr>
              <a:t>клянусь</a:t>
            </a:r>
            <a:r>
              <a:rPr lang="ru-RU" sz="2800" b="1" i="1" dirty="0">
                <a:solidFill>
                  <a:srgbClr val="FF0000"/>
                </a:solidFill>
                <a:latin typeface="Calibri"/>
              </a:rPr>
              <a:t>:</a:t>
            </a:r>
            <a:endParaRPr lang="ru-RU" sz="2800" dirty="0">
              <a:solidFill>
                <a:srgbClr val="FF0000"/>
              </a:solidFill>
              <a:latin typeface="Calibri"/>
            </a:endParaRPr>
          </a:p>
          <a:p>
            <a:pPr marL="342900" lvl="0" indent="-342900">
              <a:spcBef>
                <a:spcPct val="20000"/>
              </a:spcBef>
            </a:pPr>
            <a:r>
              <a:rPr lang="ru-RU" sz="2800" b="1" i="1" dirty="0" smtClean="0">
                <a:solidFill>
                  <a:prstClr val="black"/>
                </a:solidFill>
                <a:latin typeface="Calibri"/>
              </a:rPr>
              <a:t>1)прилежно </a:t>
            </a:r>
            <a:r>
              <a:rPr lang="ru-RU" sz="2800" b="1" i="1" dirty="0">
                <a:solidFill>
                  <a:prstClr val="black"/>
                </a:solidFill>
                <a:latin typeface="Calibri"/>
              </a:rPr>
              <a:t>учиться,</a:t>
            </a:r>
            <a:r>
              <a:rPr lang="ru-RU" sz="2800" dirty="0">
                <a:solidFill>
                  <a:prstClr val="black"/>
                </a:solidFill>
                <a:latin typeface="Calibri"/>
              </a:rPr>
              <a:t> </a:t>
            </a:r>
            <a:endParaRPr lang="ru-RU" sz="2800" dirty="0" smtClean="0">
              <a:solidFill>
                <a:prstClr val="black"/>
              </a:solidFill>
              <a:latin typeface="Calibri"/>
            </a:endParaRPr>
          </a:p>
          <a:p>
            <a:pPr marL="342900" lvl="0" indent="-342900">
              <a:spcBef>
                <a:spcPct val="20000"/>
              </a:spcBef>
            </a:pPr>
            <a:r>
              <a:rPr lang="ru-RU" sz="2800" b="1" i="1" dirty="0" smtClean="0">
                <a:solidFill>
                  <a:prstClr val="black"/>
                </a:solidFill>
                <a:latin typeface="Calibri"/>
              </a:rPr>
              <a:t>2)образцово </a:t>
            </a:r>
            <a:r>
              <a:rPr lang="ru-RU" sz="2800" b="1" i="1" dirty="0">
                <a:solidFill>
                  <a:prstClr val="black"/>
                </a:solidFill>
                <a:latin typeface="Calibri"/>
              </a:rPr>
              <a:t>выполнять</a:t>
            </a:r>
          </a:p>
          <a:p>
            <a:pPr marL="342900" lvl="0" indent="-342900">
              <a:spcBef>
                <a:spcPct val="20000"/>
              </a:spcBef>
            </a:pPr>
            <a:r>
              <a:rPr lang="ru-RU" sz="2800" b="1" i="1" dirty="0">
                <a:solidFill>
                  <a:prstClr val="black"/>
                </a:solidFill>
                <a:latin typeface="Calibri"/>
              </a:rPr>
              <a:t>домашние </a:t>
            </a:r>
            <a:r>
              <a:rPr lang="ru-RU" sz="2800" b="1" i="1" dirty="0" smtClean="0">
                <a:solidFill>
                  <a:prstClr val="black"/>
                </a:solidFill>
                <a:latin typeface="Calibri"/>
              </a:rPr>
              <a:t>задания,</a:t>
            </a:r>
          </a:p>
          <a:p>
            <a:pPr marL="342900" lvl="0" indent="-342900">
              <a:spcBef>
                <a:spcPct val="20000"/>
              </a:spcBef>
            </a:pPr>
            <a:r>
              <a:rPr lang="ru-RU" sz="2800" b="1" dirty="0" smtClean="0">
                <a:solidFill>
                  <a:prstClr val="black"/>
                </a:solidFill>
                <a:latin typeface="Calibri"/>
              </a:rPr>
              <a:t>3)</a:t>
            </a:r>
            <a:r>
              <a:rPr lang="ru-RU" sz="2800" b="1" i="1" dirty="0" smtClean="0">
                <a:solidFill>
                  <a:prstClr val="black"/>
                </a:solidFill>
                <a:latin typeface="Calibri"/>
              </a:rPr>
              <a:t>примерно </a:t>
            </a:r>
            <a:r>
              <a:rPr lang="ru-RU" sz="2800" b="1" i="1" dirty="0">
                <a:solidFill>
                  <a:prstClr val="black"/>
                </a:solidFill>
                <a:latin typeface="Calibri"/>
              </a:rPr>
              <a:t>вести себя</a:t>
            </a:r>
          </a:p>
          <a:p>
            <a:pPr marL="342900" lvl="0" indent="-342900">
              <a:spcBef>
                <a:spcPct val="20000"/>
              </a:spcBef>
            </a:pPr>
            <a:r>
              <a:rPr lang="ru-RU" sz="2800" b="1" i="1" dirty="0">
                <a:solidFill>
                  <a:prstClr val="black"/>
                </a:solidFill>
                <a:latin typeface="Calibri"/>
              </a:rPr>
              <a:t>в школе.</a:t>
            </a:r>
            <a:endParaRPr lang="ru-RU" sz="2800" dirty="0">
              <a:solidFill>
                <a:prstClr val="black"/>
              </a:solidFill>
              <a:latin typeface="Calibri"/>
            </a:endParaRPr>
          </a:p>
          <a:p>
            <a:pPr marL="342900" lvl="0" indent="-342900">
              <a:spcBef>
                <a:spcPct val="20000"/>
              </a:spcBef>
            </a:pPr>
            <a:r>
              <a:rPr lang="ru-RU" sz="2800" b="1" i="1" dirty="0">
                <a:solidFill>
                  <a:prstClr val="black"/>
                </a:solidFill>
                <a:latin typeface="Calibri"/>
              </a:rPr>
              <a:t>Если я нарушу клятву,</a:t>
            </a:r>
            <a:r>
              <a:rPr lang="ru-RU" sz="2800" dirty="0">
                <a:solidFill>
                  <a:prstClr val="black"/>
                </a:solidFill>
                <a:latin typeface="Calibri"/>
              </a:rPr>
              <a:t> </a:t>
            </a:r>
            <a:r>
              <a:rPr lang="ru-RU" sz="2800" b="1" i="1" dirty="0">
                <a:solidFill>
                  <a:prstClr val="black"/>
                </a:solidFill>
                <a:latin typeface="Calibri"/>
              </a:rPr>
              <a:t>то пусть</a:t>
            </a:r>
            <a:r>
              <a:rPr lang="ru-RU" sz="2800" dirty="0">
                <a:solidFill>
                  <a:prstClr val="black"/>
                </a:solidFill>
                <a:latin typeface="Calibri"/>
              </a:rPr>
              <a:t> </a:t>
            </a:r>
            <a:r>
              <a:rPr lang="ru-RU" sz="2800" b="1" i="1" dirty="0">
                <a:solidFill>
                  <a:prstClr val="black"/>
                </a:solidFill>
                <a:latin typeface="Calibri"/>
              </a:rPr>
              <a:t>меня</a:t>
            </a:r>
          </a:p>
          <a:p>
            <a:pPr marL="342900" lvl="0" indent="-342900">
              <a:spcBef>
                <a:spcPct val="20000"/>
              </a:spcBef>
            </a:pPr>
            <a:r>
              <a:rPr lang="ru-RU" sz="2800" b="1" i="1" dirty="0">
                <a:solidFill>
                  <a:prstClr val="black"/>
                </a:solidFill>
                <a:latin typeface="Calibri"/>
              </a:rPr>
              <a:t>навсегда лишат денег на мороженое,</a:t>
            </a:r>
            <a:endParaRPr lang="ru-RU" sz="2800" dirty="0">
              <a:solidFill>
                <a:prstClr val="black"/>
              </a:solidFill>
              <a:latin typeface="Calibri"/>
            </a:endParaRPr>
          </a:p>
          <a:p>
            <a:pPr marL="342900" lvl="0" indent="-342900">
              <a:spcBef>
                <a:spcPct val="20000"/>
              </a:spcBef>
            </a:pPr>
            <a:r>
              <a:rPr lang="ru-RU" sz="2800" b="1" i="1" dirty="0">
                <a:solidFill>
                  <a:prstClr val="black"/>
                </a:solidFill>
                <a:latin typeface="Calibri"/>
              </a:rPr>
              <a:t>порвутся мои любимые</a:t>
            </a:r>
            <a:r>
              <a:rPr lang="ru-RU" sz="2800" dirty="0">
                <a:solidFill>
                  <a:prstClr val="black"/>
                </a:solidFill>
                <a:latin typeface="Calibri"/>
              </a:rPr>
              <a:t> </a:t>
            </a:r>
            <a:r>
              <a:rPr lang="ru-RU" sz="2800" b="1" i="1" dirty="0" smtClean="0">
                <a:solidFill>
                  <a:prstClr val="black"/>
                </a:solidFill>
                <a:latin typeface="Calibri"/>
              </a:rPr>
              <a:t>джинсы и</a:t>
            </a:r>
            <a:endParaRPr lang="ru-RU" sz="2800" dirty="0">
              <a:solidFill>
                <a:prstClr val="black"/>
              </a:solidFill>
              <a:latin typeface="Calibri"/>
            </a:endParaRPr>
          </a:p>
          <a:p>
            <a:pPr marL="342900" lvl="0" indent="-342900">
              <a:spcBef>
                <a:spcPct val="20000"/>
              </a:spcBef>
            </a:pPr>
            <a:r>
              <a:rPr lang="ru-RU" sz="2800" b="1" i="1" dirty="0">
                <a:solidFill>
                  <a:prstClr val="black"/>
                </a:solidFill>
                <a:latin typeface="Calibri"/>
              </a:rPr>
              <a:t>запутаются шнурки в моих кроссовках</a:t>
            </a:r>
            <a:r>
              <a:rPr lang="ru-RU" sz="2800" b="1" i="1" dirty="0" smtClean="0">
                <a:solidFill>
                  <a:prstClr val="black"/>
                </a:solidFill>
                <a:latin typeface="Calibri"/>
              </a:rPr>
              <a:t>.</a:t>
            </a:r>
          </a:p>
          <a:p>
            <a:pPr marL="342900" lvl="0" indent="-342900">
              <a:spcBef>
                <a:spcPct val="20000"/>
              </a:spcBef>
            </a:pPr>
            <a:r>
              <a:rPr lang="ru-RU" sz="2800" b="1" i="1" dirty="0" smtClean="0">
                <a:solidFill>
                  <a:srgbClr val="FF0000"/>
                </a:solidFill>
                <a:latin typeface="Calibri"/>
              </a:rPr>
              <a:t>Клянусь, клянусь, клянусь.</a:t>
            </a:r>
            <a:endParaRPr lang="ru-RU" sz="2800" dirty="0">
              <a:solidFill>
                <a:prstClr val="black"/>
              </a:solidFill>
              <a:latin typeface="Calibri"/>
            </a:endParaRPr>
          </a:p>
        </p:txBody>
      </p:sp>
    </p:spTree>
    <p:extLst>
      <p:ext uri="{BB962C8B-B14F-4D97-AF65-F5344CB8AC3E}">
        <p14:creationId xmlns:p14="http://schemas.microsoft.com/office/powerpoint/2010/main" val="318927021"/>
      </p:ext>
    </p:extLst>
  </p:cSld>
  <p:clrMapOvr>
    <a:masterClrMapping/>
  </p:clrMapOvr>
  <p:transition spd="slow">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В Бостоне обнаружили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3766" y="2943605"/>
            <a:ext cx="5572125" cy="344805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220" name="Picture 4" descr="Картинки по запросу капсула времени для школьников"/>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259256">
            <a:off x="4046538" y="2149475"/>
            <a:ext cx="5133975"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027238" y="223838"/>
            <a:ext cx="5059362" cy="769937"/>
          </a:xfrm>
          <a:prstGeom prst="rect">
            <a:avLst/>
          </a:prstGeom>
          <a:noFill/>
        </p:spPr>
        <p:txBody>
          <a:bodyPr wrap="none">
            <a:spAutoFit/>
          </a:bodyPr>
          <a:lstStyle/>
          <a:p>
            <a:pPr eaLnBrk="1" fontAlgn="auto" hangingPunct="1">
              <a:spcBef>
                <a:spcPts val="0"/>
              </a:spcBef>
              <a:spcAft>
                <a:spcPts val="0"/>
              </a:spcAft>
              <a:defRPr/>
            </a:pPr>
            <a:r>
              <a:rPr lang="ru-RU" sz="4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Капсула времени</a:t>
            </a:r>
          </a:p>
        </p:txBody>
      </p:sp>
      <p:sp>
        <p:nvSpPr>
          <p:cNvPr id="3" name="Прямоугольник 2"/>
          <p:cNvSpPr/>
          <p:nvPr/>
        </p:nvSpPr>
        <p:spPr>
          <a:xfrm>
            <a:off x="257175" y="993775"/>
            <a:ext cx="4887913" cy="1722438"/>
          </a:xfrm>
          <a:prstGeom prst="rect">
            <a:avLst/>
          </a:prstGeom>
        </p:spPr>
        <p:txBody>
          <a:bodyPr>
            <a:spAutoFit/>
          </a:bodyPr>
          <a:lstStyle/>
          <a:p>
            <a:pPr marL="285750" indent="-285750" eaLnBrk="1" fontAlgn="auto" hangingPunct="1">
              <a:spcBef>
                <a:spcPts val="0"/>
              </a:spcBef>
              <a:spcAft>
                <a:spcPts val="1200"/>
              </a:spcAft>
              <a:buFont typeface="Wingdings" panose="05000000000000000000" pitchFamily="2" charset="2"/>
              <a:buChar char="Ø"/>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Пожелания одноклассникам и классному руководителю.</a:t>
            </a:r>
          </a:p>
          <a:p>
            <a:pPr marL="285750" indent="-285750" eaLnBrk="1" fontAlgn="auto" hangingPunct="1">
              <a:spcBef>
                <a:spcPts val="0"/>
              </a:spcBef>
              <a:spcAft>
                <a:spcPts val="1200"/>
              </a:spcAft>
              <a:buFont typeface="Wingdings" panose="05000000000000000000" pitchFamily="2" charset="2"/>
              <a:buChar char="Ø"/>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Какими вы хотите стать через три года?</a:t>
            </a:r>
          </a:p>
        </p:txBody>
      </p:sp>
      <p:pic>
        <p:nvPicPr>
          <p:cNvPr id="4" name="Учат в школе (минус)">
            <a:hlinkClick r:id="" action="ppaction://media"/>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7175" y="6008688"/>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1000"/>
                            </p:stCondLst>
                            <p:childTnLst>
                              <p:par>
                                <p:cTn id="12" presetID="31" presetClass="entr" presetSubtype="0" fill="hold" nodeType="afterEffect">
                                  <p:stCondLst>
                                    <p:cond delay="0"/>
                                  </p:stCondLst>
                                  <p:childTnLst>
                                    <p:set>
                                      <p:cBhvr>
                                        <p:cTn id="13" dur="1" fill="hold">
                                          <p:stCondLst>
                                            <p:cond delay="0"/>
                                          </p:stCondLst>
                                        </p:cTn>
                                        <p:tgtEl>
                                          <p:spTgt spid="9218"/>
                                        </p:tgtEl>
                                        <p:attrNameLst>
                                          <p:attrName>style.visibility</p:attrName>
                                        </p:attrNameLst>
                                      </p:cBhvr>
                                      <p:to>
                                        <p:strVal val="visible"/>
                                      </p:to>
                                    </p:set>
                                    <p:anim calcmode="lin" valueType="num">
                                      <p:cBhvr>
                                        <p:cTn id="14" dur="1000" fill="hold"/>
                                        <p:tgtEl>
                                          <p:spTgt spid="9218"/>
                                        </p:tgtEl>
                                        <p:attrNameLst>
                                          <p:attrName>ppt_w</p:attrName>
                                        </p:attrNameLst>
                                      </p:cBhvr>
                                      <p:tavLst>
                                        <p:tav tm="0">
                                          <p:val>
                                            <p:fltVal val="0"/>
                                          </p:val>
                                        </p:tav>
                                        <p:tav tm="100000">
                                          <p:val>
                                            <p:strVal val="#ppt_w"/>
                                          </p:val>
                                        </p:tav>
                                      </p:tavLst>
                                    </p:anim>
                                    <p:anim calcmode="lin" valueType="num">
                                      <p:cBhvr>
                                        <p:cTn id="15" dur="1000" fill="hold"/>
                                        <p:tgtEl>
                                          <p:spTgt spid="9218"/>
                                        </p:tgtEl>
                                        <p:attrNameLst>
                                          <p:attrName>ppt_h</p:attrName>
                                        </p:attrNameLst>
                                      </p:cBhvr>
                                      <p:tavLst>
                                        <p:tav tm="0">
                                          <p:val>
                                            <p:fltVal val="0"/>
                                          </p:val>
                                        </p:tav>
                                        <p:tav tm="100000">
                                          <p:val>
                                            <p:strVal val="#ppt_h"/>
                                          </p:val>
                                        </p:tav>
                                      </p:tavLst>
                                    </p:anim>
                                    <p:anim calcmode="lin" valueType="num">
                                      <p:cBhvr>
                                        <p:cTn id="16" dur="1000" fill="hold"/>
                                        <p:tgtEl>
                                          <p:spTgt spid="9218"/>
                                        </p:tgtEl>
                                        <p:attrNameLst>
                                          <p:attrName>style.rotation</p:attrName>
                                        </p:attrNameLst>
                                      </p:cBhvr>
                                      <p:tavLst>
                                        <p:tav tm="0">
                                          <p:val>
                                            <p:fltVal val="90"/>
                                          </p:val>
                                        </p:tav>
                                        <p:tav tm="100000">
                                          <p:val>
                                            <p:fltVal val="0"/>
                                          </p:val>
                                        </p:tav>
                                      </p:tavLst>
                                    </p:anim>
                                    <p:animEffect transition="in" filter="fade">
                                      <p:cBhvr>
                                        <p:cTn id="17" dur="1000"/>
                                        <p:tgtEl>
                                          <p:spTgt spid="9218"/>
                                        </p:tgtEl>
                                      </p:cBhvr>
                                    </p:animEffect>
                                  </p:childTnLst>
                                </p:cTn>
                              </p:par>
                            </p:childTnLst>
                          </p:cTn>
                        </p:par>
                        <p:par>
                          <p:cTn id="18" fill="hold" nodeType="afterGroup">
                            <p:stCondLst>
                              <p:cond delay="2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
                                        </p:tgtEl>
                                        <p:attrNameLst>
                                          <p:attrName>ppt_y</p:attrName>
                                        </p:attrNameLst>
                                      </p:cBhvr>
                                      <p:tavLst>
                                        <p:tav tm="0">
                                          <p:val>
                                            <p:strVal val="#ppt_y"/>
                                          </p:val>
                                        </p:tav>
                                        <p:tav tm="100000">
                                          <p:val>
                                            <p:strVal val="#ppt_y"/>
                                          </p:val>
                                        </p:tav>
                                      </p:tavLst>
                                    </p:anim>
                                    <p:anim calcmode="lin" valueType="num">
                                      <p:cBhvr>
                                        <p:cTn id="23"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
                                        </p:tgtEl>
                                      </p:cBhvr>
                                    </p:animEffect>
                                  </p:childTnLst>
                                </p:cTn>
                              </p:par>
                            </p:childTnLst>
                          </p:cTn>
                        </p:par>
                        <p:par>
                          <p:cTn id="26" fill="hold" nodeType="afterGroup">
                            <p:stCondLst>
                              <p:cond delay="6350"/>
                            </p:stCondLst>
                            <p:childTnLst>
                              <p:par>
                                <p:cTn id="27" presetID="45" presetClass="entr" presetSubtype="0" fill="hold" nodeType="afterEffect">
                                  <p:stCondLst>
                                    <p:cond delay="0"/>
                                  </p:stCondLst>
                                  <p:childTnLst>
                                    <p:set>
                                      <p:cBhvr>
                                        <p:cTn id="28" dur="1" fill="hold">
                                          <p:stCondLst>
                                            <p:cond delay="0"/>
                                          </p:stCondLst>
                                        </p:cTn>
                                        <p:tgtEl>
                                          <p:spTgt spid="9220"/>
                                        </p:tgtEl>
                                        <p:attrNameLst>
                                          <p:attrName>style.visibility</p:attrName>
                                        </p:attrNameLst>
                                      </p:cBhvr>
                                      <p:to>
                                        <p:strVal val="visible"/>
                                      </p:to>
                                    </p:set>
                                    <p:animEffect transition="in" filter="fade">
                                      <p:cBhvr>
                                        <p:cTn id="29" dur="2000"/>
                                        <p:tgtEl>
                                          <p:spTgt spid="9220"/>
                                        </p:tgtEl>
                                      </p:cBhvr>
                                    </p:animEffect>
                                    <p:anim calcmode="lin" valueType="num">
                                      <p:cBhvr>
                                        <p:cTn id="30" dur="2000" fill="hold"/>
                                        <p:tgtEl>
                                          <p:spTgt spid="9220"/>
                                        </p:tgtEl>
                                        <p:attrNameLst>
                                          <p:attrName>ppt_w</p:attrName>
                                        </p:attrNameLst>
                                      </p:cBhvr>
                                      <p:tavLst>
                                        <p:tav tm="0" fmla="#ppt_w*sin(2.5*pi*$)">
                                          <p:val>
                                            <p:fltVal val="0"/>
                                          </p:val>
                                        </p:tav>
                                        <p:tav tm="100000">
                                          <p:val>
                                            <p:fltVal val="1"/>
                                          </p:val>
                                        </p:tav>
                                      </p:tavLst>
                                    </p:anim>
                                    <p:anim calcmode="lin" valueType="num">
                                      <p:cBhvr>
                                        <p:cTn id="31" dur="2000" fill="hold"/>
                                        <p:tgtEl>
                                          <p:spTgt spid="922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6225" y="889000"/>
            <a:ext cx="7943850" cy="1938338"/>
          </a:xfrm>
          <a:prstGeom prst="rect">
            <a:avLst/>
          </a:prstGeom>
        </p:spPr>
        <p:txBody>
          <a:bodyPr>
            <a:spAutoFit/>
          </a:bodyPr>
          <a:lstStyle/>
          <a:p>
            <a:pPr eaLnBrk="1" fontAlgn="auto" hangingPunct="1">
              <a:spcBef>
                <a:spcPts val="0"/>
              </a:spcBef>
              <a:spcAft>
                <a:spcPts val="0"/>
              </a:spcAft>
              <a:defRPr/>
            </a:pPr>
            <a:r>
              <a:rPr lang="ru-RU" sz="24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Какие б трудности в пути вам ни встречались,</a:t>
            </a:r>
            <a:br>
              <a:rPr lang="ru-RU" sz="24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4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Я вам желаю, чтоб вы их не испугались.</a:t>
            </a:r>
            <a:br>
              <a:rPr lang="ru-RU" sz="24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4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Преодолеть все б эти трудности сумели</a:t>
            </a:r>
            <a:br>
              <a:rPr lang="ru-RU" sz="24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4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 без потерь достичь могли б заветной цели!</a:t>
            </a:r>
            <a:br>
              <a:rPr lang="ru-RU" sz="24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4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Желаю вам: «Ни пуха, ни пера!»</a:t>
            </a:r>
          </a:p>
        </p:txBody>
      </p:sp>
      <p:pic>
        <p:nvPicPr>
          <p:cNvPr id="16387" name="Picture 2" descr="Картинки по запросу первое сентябр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44588" y="2703513"/>
            <a:ext cx="4103687" cy="397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Рисунок 4"/>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505325" y="3117850"/>
            <a:ext cx="202723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8124" y="199579"/>
            <a:ext cx="7572375" cy="3539430"/>
          </a:xfrm>
          <a:prstGeom prst="rect">
            <a:avLst/>
          </a:prstGeom>
        </p:spPr>
        <p:txBody>
          <a:bodyPr wrap="square">
            <a:spAutoFit/>
          </a:bodyPr>
          <a:lstStyle/>
          <a:p>
            <a:pPr marL="342900" lvl="0" indent="-342900">
              <a:spcBef>
                <a:spcPct val="20000"/>
              </a:spcBef>
            </a:pPr>
            <a:r>
              <a:rPr lang="ru-RU" sz="3200" dirty="0">
                <a:solidFill>
                  <a:prstClr val="black"/>
                </a:solidFill>
                <a:latin typeface="Calibri"/>
              </a:rPr>
              <a:t>Вот и всё, наступила пора,</a:t>
            </a:r>
          </a:p>
          <a:p>
            <a:pPr marL="342900" lvl="0" indent="-342900">
              <a:spcBef>
                <a:spcPct val="20000"/>
              </a:spcBef>
            </a:pPr>
            <a:r>
              <a:rPr lang="ru-RU" sz="3200" dirty="0">
                <a:solidFill>
                  <a:prstClr val="black"/>
                </a:solidFill>
                <a:latin typeface="Calibri"/>
              </a:rPr>
              <a:t>Ждёт вас в школу дорога с утра.</a:t>
            </a:r>
          </a:p>
          <a:p>
            <a:pPr marL="342900" lvl="0" indent="-342900">
              <a:spcBef>
                <a:spcPct val="20000"/>
              </a:spcBef>
            </a:pPr>
            <a:r>
              <a:rPr lang="ru-RU" sz="3200" dirty="0">
                <a:solidFill>
                  <a:prstClr val="black"/>
                </a:solidFill>
                <a:latin typeface="Calibri"/>
              </a:rPr>
              <a:t>Вас теперь будет звать на урок </a:t>
            </a:r>
          </a:p>
          <a:p>
            <a:pPr marL="342900" lvl="0" indent="-342900">
              <a:spcBef>
                <a:spcPct val="20000"/>
              </a:spcBef>
            </a:pPr>
            <a:r>
              <a:rPr lang="ru-RU" sz="3200" dirty="0">
                <a:solidFill>
                  <a:prstClr val="black"/>
                </a:solidFill>
                <a:latin typeface="Calibri"/>
              </a:rPr>
              <a:t>Вечно юный </a:t>
            </a:r>
            <a:r>
              <a:rPr lang="ru-RU" sz="3200" dirty="0" smtClean="0">
                <a:solidFill>
                  <a:prstClr val="black"/>
                </a:solidFill>
                <a:latin typeface="Calibri"/>
              </a:rPr>
              <a:t> </a:t>
            </a:r>
            <a:r>
              <a:rPr lang="ru-RU" sz="3200" dirty="0">
                <a:solidFill>
                  <a:prstClr val="black"/>
                </a:solidFill>
                <a:latin typeface="Calibri"/>
              </a:rPr>
              <a:t>школьный звонок</a:t>
            </a:r>
            <a:r>
              <a:rPr lang="ru-RU" sz="3200" b="1" dirty="0">
                <a:solidFill>
                  <a:prstClr val="black"/>
                </a:solidFill>
                <a:latin typeface="Calibri"/>
              </a:rPr>
              <a:t>!  </a:t>
            </a:r>
            <a:endParaRPr lang="ru-RU" sz="3200" dirty="0">
              <a:solidFill>
                <a:prstClr val="black"/>
              </a:solidFill>
              <a:latin typeface="Calibri"/>
            </a:endParaRPr>
          </a:p>
          <a:p>
            <a:pPr marL="342900" lvl="0" indent="-342900">
              <a:spcBef>
                <a:spcPct val="20000"/>
              </a:spcBef>
            </a:pPr>
            <a:r>
              <a:rPr lang="ru-RU" sz="3200" dirty="0">
                <a:solidFill>
                  <a:prstClr val="black"/>
                </a:solidFill>
                <a:latin typeface="Calibri"/>
              </a:rPr>
              <a:t>Получайте расписанье.</a:t>
            </a:r>
          </a:p>
          <a:p>
            <a:pPr marL="342900" lvl="0" indent="-342900">
              <a:spcBef>
                <a:spcPct val="20000"/>
              </a:spcBef>
            </a:pPr>
            <a:r>
              <a:rPr lang="ru-RU" sz="3200" dirty="0">
                <a:solidFill>
                  <a:prstClr val="black"/>
                </a:solidFill>
                <a:latin typeface="Calibri"/>
              </a:rPr>
              <a:t>Всем удачи. До свиданья!</a:t>
            </a:r>
          </a:p>
        </p:txBody>
      </p:sp>
    </p:spTree>
    <p:extLst>
      <p:ext uri="{BB962C8B-B14F-4D97-AF65-F5344CB8AC3E}">
        <p14:creationId xmlns:p14="http://schemas.microsoft.com/office/powerpoint/2010/main" val="3307428111"/>
      </p:ext>
    </p:extLst>
  </p:cSld>
  <p:clrMapOvr>
    <a:masterClrMapping/>
  </p:clrMapOvr>
  <p:transition spd="slow">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Школьный звонок"/>
          <p:cNvPicPr>
            <a:picLocks noChangeAspect="1" noChangeArrowheads="1" noCrop="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1203165">
            <a:off x="2812173" y="-254578"/>
            <a:ext cx="6694462" cy="7349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42503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http://purpleangel.co.uk/wp-content/uploads/2008/09/travel_hotels.png"/>
          <p:cNvPicPr>
            <a:picLocks noChangeAspect="1" noChangeArrowheads="1"/>
          </p:cNvPicPr>
          <p:nvPr/>
        </p:nvPicPr>
        <p:blipFill>
          <a:blip r:embed="rId3" cstate="email"/>
          <a:srcRect/>
          <a:stretch>
            <a:fillRect/>
          </a:stretch>
        </p:blipFill>
        <p:spPr bwMode="auto">
          <a:xfrm>
            <a:off x="0" y="0"/>
            <a:ext cx="9144000" cy="6858000"/>
          </a:xfrm>
          <a:prstGeom prst="rect">
            <a:avLst/>
          </a:prstGeom>
          <a:noFill/>
        </p:spPr>
      </p:pic>
      <p:grpSp>
        <p:nvGrpSpPr>
          <p:cNvPr id="23" name="Группа 22"/>
          <p:cNvGrpSpPr/>
          <p:nvPr/>
        </p:nvGrpSpPr>
        <p:grpSpPr>
          <a:xfrm rot="21292363">
            <a:off x="3745988" y="4014841"/>
            <a:ext cx="1872208" cy="936104"/>
            <a:chOff x="-1980728" y="2636912"/>
            <a:chExt cx="1872208" cy="936104"/>
          </a:xfrm>
        </p:grpSpPr>
        <p:pic>
          <p:nvPicPr>
            <p:cNvPr id="11266" name="Picture 2" descr="http://vk51.ru/img.php?url=http://cs627219.vk.me/v627219037/1e929/IyyPfl8YF6Q.jpg"/>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1980728" y="2636912"/>
              <a:ext cx="1872208" cy="936104"/>
            </a:xfrm>
            <a:prstGeom prst="rect">
              <a:avLst/>
            </a:prstGeom>
            <a:noFill/>
          </p:spPr>
        </p:pic>
        <p:sp>
          <p:nvSpPr>
            <p:cNvPr id="22" name="TextBox 21">
              <a:hlinkClick r:id="rId5" action="ppaction://hlinksldjump"/>
            </p:cNvPr>
            <p:cNvSpPr txBox="1"/>
            <p:nvPr/>
          </p:nvSpPr>
          <p:spPr>
            <a:xfrm>
              <a:off x="-1836712" y="3068960"/>
              <a:ext cx="1645002"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black"/>
                  </a:solidFill>
                  <a:latin typeface="Comic Sans MS" pitchFamily="66" charset="0"/>
                </a:rPr>
                <a:t>ПЕРЕМЕНА</a:t>
              </a:r>
              <a:endParaRPr lang="ru-RU" sz="2000" b="1" dirty="0">
                <a:solidFill>
                  <a:prstClr val="black"/>
                </a:solidFill>
                <a:latin typeface="Comic Sans MS" pitchFamily="66" charset="0"/>
              </a:endParaRPr>
            </a:p>
          </p:txBody>
        </p:sp>
      </p:grpSp>
      <p:grpSp>
        <p:nvGrpSpPr>
          <p:cNvPr id="6" name="Группа 5"/>
          <p:cNvGrpSpPr/>
          <p:nvPr/>
        </p:nvGrpSpPr>
        <p:grpSpPr>
          <a:xfrm>
            <a:off x="1043608" y="-171400"/>
            <a:ext cx="7020272" cy="4005064"/>
            <a:chOff x="0" y="1"/>
            <a:chExt cx="6759600" cy="4005064"/>
          </a:xfrm>
        </p:grpSpPr>
        <p:pic>
          <p:nvPicPr>
            <p:cNvPr id="7" name="Picture 4" descr="http://img-fotki.yandex.ru/get/6714/112424586.7ab/0_bd95d_46c72b99_XXXL.png"/>
            <p:cNvPicPr>
              <a:picLocks noChangeAspect="1" noChangeArrowheads="1"/>
            </p:cNvPicPr>
            <p:nvPr/>
          </p:nvPicPr>
          <p:blipFill>
            <a:blip r:embed="rId6" cstate="email"/>
            <a:srcRect/>
            <a:stretch>
              <a:fillRect/>
            </a:stretch>
          </p:blipFill>
          <p:spPr bwMode="auto">
            <a:xfrm>
              <a:off x="0" y="1"/>
              <a:ext cx="6759600" cy="4005064"/>
            </a:xfrm>
            <a:prstGeom prst="rect">
              <a:avLst/>
            </a:prstGeom>
            <a:noFill/>
          </p:spPr>
        </p:pic>
        <p:sp>
          <p:nvSpPr>
            <p:cNvPr id="8" name="TextBox 7"/>
            <p:cNvSpPr txBox="1"/>
            <p:nvPr/>
          </p:nvSpPr>
          <p:spPr>
            <a:xfrm>
              <a:off x="866189" y="2780928"/>
              <a:ext cx="5477782" cy="707886"/>
            </a:xfrm>
            <a:prstGeom prst="rect">
              <a:avLst/>
            </a:prstGeom>
            <a:noFill/>
          </p:spPr>
          <p:txBody>
            <a:bodyPr wrap="none" rtlCol="0">
              <a:spAutoFit/>
            </a:bodyPr>
            <a:lstStyle/>
            <a:p>
              <a:pPr eaLnBrk="1" fontAlgn="auto" hangingPunct="1">
                <a:spcBef>
                  <a:spcPts val="0"/>
                </a:spcBef>
                <a:spcAft>
                  <a:spcPts val="0"/>
                </a:spcAft>
              </a:pPr>
              <a:r>
                <a:rPr lang="ru-RU" sz="4000" b="1" dirty="0" smtClean="0">
                  <a:solidFill>
                    <a:prstClr val="black"/>
                  </a:solidFill>
                  <a:latin typeface="Comic Sans MS" pitchFamily="66" charset="0"/>
                </a:rPr>
                <a:t>ШКОЛЬНАЯ СТРАНА</a:t>
              </a:r>
              <a:endParaRPr lang="ru-RU" sz="4000" b="1" dirty="0">
                <a:solidFill>
                  <a:prstClr val="black"/>
                </a:solidFill>
                <a:latin typeface="Comic Sans MS" pitchFamily="66" charset="0"/>
              </a:endParaRPr>
            </a:p>
          </p:txBody>
        </p:sp>
      </p:grpSp>
      <p:sp>
        <p:nvSpPr>
          <p:cNvPr id="2" name="Заголовок 1"/>
          <p:cNvSpPr>
            <a:spLocks noGrp="1"/>
          </p:cNvSpPr>
          <p:nvPr>
            <p:ph type="title"/>
          </p:nvPr>
        </p:nvSpPr>
        <p:spPr/>
        <p:txBody>
          <a:bodyPr/>
          <a:lstStyle/>
          <a:p>
            <a:endParaRPr lang="ru-RU"/>
          </a:p>
        </p:txBody>
      </p:sp>
      <p:sp>
        <p:nvSpPr>
          <p:cNvPr id="9" name="Прямоугольник 8"/>
          <p:cNvSpPr/>
          <p:nvPr/>
        </p:nvSpPr>
        <p:spPr>
          <a:xfrm>
            <a:off x="251520" y="2852936"/>
            <a:ext cx="1080120" cy="3312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10" name="Прямоугольник 9">
            <a:hlinkClick r:id="rId7" action="ppaction://hlinksldjump"/>
          </p:cNvPr>
          <p:cNvSpPr/>
          <p:nvPr/>
        </p:nvSpPr>
        <p:spPr>
          <a:xfrm>
            <a:off x="251520" y="2708920"/>
            <a:ext cx="1152128" cy="352839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14" name="Прямоугольник 13">
            <a:hlinkClick r:id="rId8" action="ppaction://hlinksldjump"/>
          </p:cNvPr>
          <p:cNvSpPr/>
          <p:nvPr/>
        </p:nvSpPr>
        <p:spPr>
          <a:xfrm>
            <a:off x="2699792" y="2852936"/>
            <a:ext cx="504056" cy="244827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grpSp>
        <p:nvGrpSpPr>
          <p:cNvPr id="15" name="Группа 14"/>
          <p:cNvGrpSpPr/>
          <p:nvPr/>
        </p:nvGrpSpPr>
        <p:grpSpPr>
          <a:xfrm>
            <a:off x="3779912" y="2492896"/>
            <a:ext cx="2423622" cy="3958059"/>
            <a:chOff x="3532552" y="2361674"/>
            <a:chExt cx="2423622" cy="3958059"/>
          </a:xfrm>
        </p:grpSpPr>
        <p:pic>
          <p:nvPicPr>
            <p:cNvPr id="16" name="Picture 4" descr="http://www.bluerisingstar.com/Foto%27s/Foto%27s%20site/GIFjes/Party/ballon%20paars.png"/>
            <p:cNvPicPr>
              <a:picLocks noChangeAspect="1" noChangeArrowheads="1"/>
            </p:cNvPicPr>
            <p:nvPr/>
          </p:nvPicPr>
          <p:blipFill>
            <a:blip r:embed="rId9" cstate="email"/>
            <a:srcRect/>
            <a:stretch>
              <a:fillRect/>
            </a:stretch>
          </p:blipFill>
          <p:spPr bwMode="auto">
            <a:xfrm rot="20803168">
              <a:off x="3532552" y="2361674"/>
              <a:ext cx="2423622" cy="3958059"/>
            </a:xfrm>
            <a:prstGeom prst="rect">
              <a:avLst/>
            </a:prstGeom>
            <a:noFill/>
          </p:spPr>
        </p:pic>
        <p:sp>
          <p:nvSpPr>
            <p:cNvPr id="17" name="TextBox 16"/>
            <p:cNvSpPr txBox="1"/>
            <p:nvPr/>
          </p:nvSpPr>
          <p:spPr>
            <a:xfrm rot="3287975">
              <a:off x="3922999" y="3164690"/>
              <a:ext cx="1664238"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white"/>
                  </a:solidFill>
                  <a:latin typeface="Comic Sans MS" pitchFamily="66" charset="0"/>
                </a:rPr>
                <a:t>математика</a:t>
              </a:r>
              <a:endParaRPr lang="ru-RU" sz="2000" b="1" dirty="0">
                <a:solidFill>
                  <a:prstClr val="white"/>
                </a:solidFill>
                <a:latin typeface="Comic Sans MS" pitchFamily="66" charset="0"/>
              </a:endParaRPr>
            </a:p>
          </p:txBody>
        </p:sp>
      </p:grpSp>
      <p:sp>
        <p:nvSpPr>
          <p:cNvPr id="18" name="Прямоугольник 17">
            <a:hlinkClick r:id="rId10" action="ppaction://hlinksldjump"/>
          </p:cNvPr>
          <p:cNvSpPr/>
          <p:nvPr/>
        </p:nvSpPr>
        <p:spPr>
          <a:xfrm>
            <a:off x="7740352" y="2996952"/>
            <a:ext cx="1152128" cy="352839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dirty="0">
              <a:solidFill>
                <a:prstClr val="white"/>
              </a:solidFill>
            </a:endParaRPr>
          </a:p>
        </p:txBody>
      </p:sp>
      <p:sp>
        <p:nvSpPr>
          <p:cNvPr id="24" name="Прямоугольник 23">
            <a:hlinkClick r:id="rId5" action="ppaction://hlinksldjump"/>
          </p:cNvPr>
          <p:cNvSpPr/>
          <p:nvPr/>
        </p:nvSpPr>
        <p:spPr>
          <a:xfrm>
            <a:off x="3851920" y="4149080"/>
            <a:ext cx="1728192" cy="864096"/>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sp>
        <p:nvSpPr>
          <p:cNvPr id="28" name="Прямоугольник 27">
            <a:hlinkClick r:id="rId11" action="ppaction://hlinksldjump"/>
          </p:cNvPr>
          <p:cNvSpPr/>
          <p:nvPr/>
        </p:nvSpPr>
        <p:spPr>
          <a:xfrm>
            <a:off x="6804248" y="2924944"/>
            <a:ext cx="720080" cy="280831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dirty="0">
              <a:solidFill>
                <a:prstClr val="white"/>
              </a:solidFill>
            </a:endParaRPr>
          </a:p>
        </p:txBody>
      </p:sp>
      <p:grpSp>
        <p:nvGrpSpPr>
          <p:cNvPr id="31" name="Группа 30"/>
          <p:cNvGrpSpPr/>
          <p:nvPr/>
        </p:nvGrpSpPr>
        <p:grpSpPr>
          <a:xfrm>
            <a:off x="6660232" y="692696"/>
            <a:ext cx="1638011" cy="3430688"/>
            <a:chOff x="9144000" y="1268760"/>
            <a:chExt cx="1638011" cy="3430688"/>
          </a:xfrm>
        </p:grpSpPr>
        <p:pic>
          <p:nvPicPr>
            <p:cNvPr id="11268" name="Picture 4" descr="https://tinyclipart.com/resource/balloon-png/balloon-png-4.png"/>
            <p:cNvPicPr>
              <a:picLocks noChangeAspect="1" noChangeArrowheads="1"/>
            </p:cNvPicPr>
            <p:nvPr/>
          </p:nvPicPr>
          <p:blipFill>
            <a:blip r:embed="rId12" cstate="email"/>
            <a:srcRect/>
            <a:stretch>
              <a:fillRect/>
            </a:stretch>
          </p:blipFill>
          <p:spPr bwMode="auto">
            <a:xfrm>
              <a:off x="9144000" y="1268760"/>
              <a:ext cx="1541665" cy="3430688"/>
            </a:xfrm>
            <a:prstGeom prst="rect">
              <a:avLst/>
            </a:prstGeom>
            <a:noFill/>
          </p:spPr>
        </p:pic>
        <p:sp>
          <p:nvSpPr>
            <p:cNvPr id="29" name="TextBox 28"/>
            <p:cNvSpPr txBox="1"/>
            <p:nvPr/>
          </p:nvSpPr>
          <p:spPr>
            <a:xfrm rot="1785661">
              <a:off x="9181893" y="1942351"/>
              <a:ext cx="1600118"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srgbClr val="0070C0"/>
                  </a:solidFill>
                  <a:latin typeface="Comic Sans MS" pitchFamily="66" charset="0"/>
                </a:rPr>
                <a:t>литература</a:t>
              </a:r>
              <a:endParaRPr lang="ru-RU" sz="2000" b="1" dirty="0">
                <a:solidFill>
                  <a:srgbClr val="0070C0"/>
                </a:solidFill>
                <a:latin typeface="Comic Sans MS" pitchFamily="66" charset="0"/>
              </a:endParaRPr>
            </a:p>
          </p:txBody>
        </p:sp>
      </p:grpSp>
      <p:sp>
        <p:nvSpPr>
          <p:cNvPr id="30" name="Прямоугольник 29">
            <a:hlinkClick r:id="rId13" action="ppaction://hlinksldjump"/>
          </p:cNvPr>
          <p:cNvSpPr/>
          <p:nvPr/>
        </p:nvSpPr>
        <p:spPr>
          <a:xfrm>
            <a:off x="1691680" y="2996952"/>
            <a:ext cx="864096" cy="2736304"/>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grpSp>
        <p:nvGrpSpPr>
          <p:cNvPr id="34" name="Группа 33"/>
          <p:cNvGrpSpPr/>
          <p:nvPr/>
        </p:nvGrpSpPr>
        <p:grpSpPr>
          <a:xfrm>
            <a:off x="611560" y="1052736"/>
            <a:ext cx="1645354" cy="3499148"/>
            <a:chOff x="-1908720" y="1772816"/>
            <a:chExt cx="1645354" cy="3499148"/>
          </a:xfrm>
        </p:grpSpPr>
        <p:pic>
          <p:nvPicPr>
            <p:cNvPr id="11270" name="Picture 6" descr="http://s0.pic4you.ru/allimage/y2012/05-20/12216/2045337.png"/>
            <p:cNvPicPr>
              <a:picLocks noChangeAspect="1" noChangeArrowheads="1"/>
            </p:cNvPicPr>
            <p:nvPr/>
          </p:nvPicPr>
          <p:blipFill>
            <a:blip r:embed="rId14" cstate="email"/>
            <a:srcRect/>
            <a:stretch>
              <a:fillRect/>
            </a:stretch>
          </p:blipFill>
          <p:spPr bwMode="auto">
            <a:xfrm flipH="1">
              <a:off x="-1908720" y="1772816"/>
              <a:ext cx="1645354" cy="3499148"/>
            </a:xfrm>
            <a:prstGeom prst="rect">
              <a:avLst/>
            </a:prstGeom>
            <a:noFill/>
          </p:spPr>
        </p:pic>
        <p:sp>
          <p:nvSpPr>
            <p:cNvPr id="33" name="TextBox 32"/>
            <p:cNvSpPr txBox="1"/>
            <p:nvPr/>
          </p:nvSpPr>
          <p:spPr>
            <a:xfrm rot="18784353">
              <a:off x="-1873466" y="2533262"/>
              <a:ext cx="1502334"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white"/>
                  </a:solidFill>
                  <a:latin typeface="Comic Sans MS" pitchFamily="66" charset="0"/>
                </a:rPr>
                <a:t>география</a:t>
              </a:r>
              <a:endParaRPr lang="ru-RU" sz="2000" b="1" dirty="0">
                <a:solidFill>
                  <a:prstClr val="white"/>
                </a:solidFill>
                <a:latin typeface="Comic Sans MS" pitchFamily="66" charset="0"/>
              </a:endParaRPr>
            </a:p>
          </p:txBody>
        </p:sp>
      </p:grpSp>
      <p:sp>
        <p:nvSpPr>
          <p:cNvPr id="35" name="Прямоугольник 34">
            <a:hlinkClick r:id="rId15" action="ppaction://hlinksldjump"/>
          </p:cNvPr>
          <p:cNvSpPr/>
          <p:nvPr/>
        </p:nvSpPr>
        <p:spPr>
          <a:xfrm>
            <a:off x="6156176" y="2924944"/>
            <a:ext cx="504056" cy="244827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grpSp>
        <p:nvGrpSpPr>
          <p:cNvPr id="25" name="Группа 24"/>
          <p:cNvGrpSpPr/>
          <p:nvPr/>
        </p:nvGrpSpPr>
        <p:grpSpPr>
          <a:xfrm>
            <a:off x="4139952" y="260648"/>
            <a:ext cx="1394681" cy="2088232"/>
            <a:chOff x="4139952" y="260648"/>
            <a:chExt cx="1394681" cy="2088232"/>
          </a:xfrm>
        </p:grpSpPr>
        <p:pic>
          <p:nvPicPr>
            <p:cNvPr id="26" name="Picture 8" descr="http://galeri12.uludagsozluk.com/518/sabah-seksi_851645.png"/>
            <p:cNvPicPr>
              <a:picLocks noChangeAspect="1" noChangeArrowheads="1"/>
            </p:cNvPicPr>
            <p:nvPr/>
          </p:nvPicPr>
          <p:blipFill>
            <a:blip r:embed="rId16" cstate="email"/>
            <a:srcRect/>
            <a:stretch>
              <a:fillRect/>
            </a:stretch>
          </p:blipFill>
          <p:spPr bwMode="auto">
            <a:xfrm>
              <a:off x="4139952" y="260648"/>
              <a:ext cx="1394681" cy="2088232"/>
            </a:xfrm>
            <a:prstGeom prst="rect">
              <a:avLst/>
            </a:prstGeom>
            <a:noFill/>
          </p:spPr>
        </p:pic>
        <p:sp>
          <p:nvSpPr>
            <p:cNvPr id="27" name="TextBox 26"/>
            <p:cNvSpPr txBox="1"/>
            <p:nvPr/>
          </p:nvSpPr>
          <p:spPr>
            <a:xfrm rot="3063498">
              <a:off x="3969516" y="1366287"/>
              <a:ext cx="1367682" cy="400110"/>
            </a:xfrm>
            <a:prstGeom prst="rect">
              <a:avLst/>
            </a:prstGeom>
            <a:noFill/>
          </p:spPr>
          <p:txBody>
            <a:bodyPr wrap="none" rtlCol="0">
              <a:spAutoFit/>
            </a:bodyPr>
            <a:lstStyle/>
            <a:p>
              <a:pPr eaLnBrk="1" fontAlgn="auto" hangingPunct="1">
                <a:spcBef>
                  <a:spcPts val="0"/>
                </a:spcBef>
                <a:spcAft>
                  <a:spcPts val="0"/>
                </a:spcAft>
              </a:pPr>
              <a:r>
                <a:rPr lang="ru-RU" sz="2000" b="1" dirty="0" smtClean="0">
                  <a:solidFill>
                    <a:prstClr val="white"/>
                  </a:solidFill>
                  <a:latin typeface="Comic Sans MS" pitchFamily="66" charset="0"/>
                </a:rPr>
                <a:t>биология</a:t>
              </a:r>
              <a:endParaRPr lang="ru-RU" sz="2000" b="1" dirty="0">
                <a:solidFill>
                  <a:prstClr val="white"/>
                </a:solidFill>
                <a:latin typeface="Comic Sans MS" pitchFamily="66" charset="0"/>
              </a:endParaRPr>
            </a:p>
          </p:txBody>
        </p:sp>
      </p:grpSp>
      <p:grpSp>
        <p:nvGrpSpPr>
          <p:cNvPr id="19" name="Группа 18"/>
          <p:cNvGrpSpPr/>
          <p:nvPr/>
        </p:nvGrpSpPr>
        <p:grpSpPr>
          <a:xfrm>
            <a:off x="2195736" y="332656"/>
            <a:ext cx="1523844" cy="2088231"/>
            <a:chOff x="6516216" y="0"/>
            <a:chExt cx="1523844" cy="2088231"/>
          </a:xfrm>
        </p:grpSpPr>
        <p:pic>
          <p:nvPicPr>
            <p:cNvPr id="20" name="Picture 10" descr="http://www.clipartbest.com/cliparts/xcg/KBa/xcgKBaX7i.png"/>
            <p:cNvPicPr>
              <a:picLocks noChangeAspect="1" noChangeArrowheads="1"/>
            </p:cNvPicPr>
            <p:nvPr/>
          </p:nvPicPr>
          <p:blipFill>
            <a:blip r:embed="rId17" cstate="email"/>
            <a:srcRect/>
            <a:stretch>
              <a:fillRect/>
            </a:stretch>
          </p:blipFill>
          <p:spPr bwMode="auto">
            <a:xfrm>
              <a:off x="6516216" y="0"/>
              <a:ext cx="1523844" cy="2088231"/>
            </a:xfrm>
            <a:prstGeom prst="rect">
              <a:avLst/>
            </a:prstGeom>
            <a:noFill/>
          </p:spPr>
        </p:pic>
        <p:sp>
          <p:nvSpPr>
            <p:cNvPr id="21" name="TextBox 20"/>
            <p:cNvSpPr txBox="1"/>
            <p:nvPr/>
          </p:nvSpPr>
          <p:spPr>
            <a:xfrm>
              <a:off x="6588224" y="836712"/>
              <a:ext cx="1083951" cy="369332"/>
            </a:xfrm>
            <a:prstGeom prst="rect">
              <a:avLst/>
            </a:prstGeom>
            <a:noFill/>
          </p:spPr>
          <p:txBody>
            <a:bodyPr wrap="none" rtlCol="0">
              <a:spAutoFit/>
            </a:bodyPr>
            <a:lstStyle/>
            <a:p>
              <a:pPr eaLnBrk="1" fontAlgn="auto" hangingPunct="1">
                <a:spcBef>
                  <a:spcPts val="0"/>
                </a:spcBef>
                <a:spcAft>
                  <a:spcPts val="0"/>
                </a:spcAft>
              </a:pPr>
              <a:r>
                <a:rPr lang="ru-RU" b="1" dirty="0" smtClean="0">
                  <a:solidFill>
                    <a:prstClr val="white"/>
                  </a:solidFill>
                  <a:latin typeface="Comic Sans MS" pitchFamily="66" charset="0"/>
                </a:rPr>
                <a:t>история</a:t>
              </a:r>
              <a:endParaRPr lang="ru-RU" b="1" dirty="0">
                <a:solidFill>
                  <a:prstClr val="white"/>
                </a:solidFill>
                <a:latin typeface="Comic Sans MS" pitchFamily="66" charset="0"/>
              </a:endParaRPr>
            </a:p>
          </p:txBody>
        </p:sp>
      </p:grpSp>
      <p:sp>
        <p:nvSpPr>
          <p:cNvPr id="41" name="Трапеция 40"/>
          <p:cNvSpPr/>
          <p:nvPr/>
        </p:nvSpPr>
        <p:spPr>
          <a:xfrm>
            <a:off x="1691680" y="5921896"/>
            <a:ext cx="5832648" cy="936104"/>
          </a:xfrm>
          <a:prstGeom prst="trapezoid">
            <a:avLst>
              <a:gd name="adj" fmla="val 105239"/>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ru-RU">
              <a:solidFill>
                <a:prstClr val="white"/>
              </a:solidFill>
            </a:endParaRPr>
          </a:p>
        </p:txBody>
      </p:sp>
      <p:grpSp>
        <p:nvGrpSpPr>
          <p:cNvPr id="11" name="Группа 10"/>
          <p:cNvGrpSpPr/>
          <p:nvPr/>
        </p:nvGrpSpPr>
        <p:grpSpPr>
          <a:xfrm>
            <a:off x="2915816" y="980728"/>
            <a:ext cx="1441700" cy="2160240"/>
            <a:chOff x="6015683" y="1988840"/>
            <a:chExt cx="1512168" cy="2160240"/>
          </a:xfrm>
        </p:grpSpPr>
        <p:pic>
          <p:nvPicPr>
            <p:cNvPr id="12" name="Picture 2" descr="http://img-fotki.yandex.ru/get/4813/47407354.2a5/0_91165_4166eabf_orig.png"/>
            <p:cNvPicPr>
              <a:picLocks noChangeAspect="1" noChangeArrowheads="1"/>
            </p:cNvPicPr>
            <p:nvPr/>
          </p:nvPicPr>
          <p:blipFill>
            <a:blip r:embed="rId18" cstate="email"/>
            <a:srcRect/>
            <a:stretch>
              <a:fillRect/>
            </a:stretch>
          </p:blipFill>
          <p:spPr bwMode="auto">
            <a:xfrm>
              <a:off x="6015683" y="1988840"/>
              <a:ext cx="1512168" cy="2160240"/>
            </a:xfrm>
            <a:prstGeom prst="rect">
              <a:avLst/>
            </a:prstGeom>
            <a:noFill/>
          </p:spPr>
        </p:pic>
        <p:sp>
          <p:nvSpPr>
            <p:cNvPr id="13" name="TextBox 12"/>
            <p:cNvSpPr txBox="1"/>
            <p:nvPr/>
          </p:nvSpPr>
          <p:spPr>
            <a:xfrm rot="17694492">
              <a:off x="6428630" y="3045169"/>
              <a:ext cx="1314647" cy="387384"/>
            </a:xfrm>
            <a:prstGeom prst="rect">
              <a:avLst/>
            </a:prstGeom>
            <a:noFill/>
          </p:spPr>
          <p:txBody>
            <a:bodyPr wrap="none" rtlCol="0">
              <a:spAutoFit/>
            </a:bodyPr>
            <a:lstStyle/>
            <a:p>
              <a:pPr eaLnBrk="1" fontAlgn="auto" hangingPunct="1">
                <a:spcBef>
                  <a:spcPts val="0"/>
                </a:spcBef>
                <a:spcAft>
                  <a:spcPts val="0"/>
                </a:spcAft>
              </a:pPr>
              <a:r>
                <a:rPr lang="ru-RU" b="1" dirty="0" smtClean="0">
                  <a:solidFill>
                    <a:prstClr val="white"/>
                  </a:solidFill>
                  <a:latin typeface="Comic Sans MS" pitchFamily="66" charset="0"/>
                </a:rPr>
                <a:t>экономика</a:t>
              </a:r>
              <a:endParaRPr lang="ru-RU" b="1" dirty="0">
                <a:solidFill>
                  <a:prstClr val="white"/>
                </a:solidFill>
                <a:latin typeface="Comic Sans MS" pitchFamily="66" charset="0"/>
              </a:endParaRPr>
            </a:p>
          </p:txBody>
        </p:sp>
      </p:grpSp>
      <p:grpSp>
        <p:nvGrpSpPr>
          <p:cNvPr id="36" name="Группа 35"/>
          <p:cNvGrpSpPr/>
          <p:nvPr/>
        </p:nvGrpSpPr>
        <p:grpSpPr>
          <a:xfrm>
            <a:off x="1187624" y="-171400"/>
            <a:ext cx="6759600" cy="4005064"/>
            <a:chOff x="-72008" y="1"/>
            <a:chExt cx="6759600" cy="4005064"/>
          </a:xfrm>
        </p:grpSpPr>
        <p:pic>
          <p:nvPicPr>
            <p:cNvPr id="37" name="Picture 4" descr="http://img-fotki.yandex.ru/get/6714/112424586.7ab/0_bd95d_46c72b99_XXXL.png"/>
            <p:cNvPicPr>
              <a:picLocks noChangeAspect="1" noChangeArrowheads="1"/>
            </p:cNvPicPr>
            <p:nvPr/>
          </p:nvPicPr>
          <p:blipFill>
            <a:blip r:embed="rId6" cstate="email"/>
            <a:srcRect/>
            <a:stretch>
              <a:fillRect/>
            </a:stretch>
          </p:blipFill>
          <p:spPr bwMode="auto">
            <a:xfrm>
              <a:off x="-72008" y="1"/>
              <a:ext cx="6759600" cy="4005064"/>
            </a:xfrm>
            <a:prstGeom prst="rect">
              <a:avLst/>
            </a:prstGeom>
            <a:noFill/>
          </p:spPr>
        </p:pic>
        <p:sp>
          <p:nvSpPr>
            <p:cNvPr id="38" name="TextBox 37"/>
            <p:cNvSpPr txBox="1"/>
            <p:nvPr/>
          </p:nvSpPr>
          <p:spPr>
            <a:xfrm>
              <a:off x="1053894" y="2780928"/>
              <a:ext cx="4859022" cy="707886"/>
            </a:xfrm>
            <a:prstGeom prst="rect">
              <a:avLst/>
            </a:prstGeom>
            <a:noFill/>
          </p:spPr>
          <p:txBody>
            <a:bodyPr wrap="none" rtlCol="0">
              <a:spAutoFit/>
            </a:bodyPr>
            <a:lstStyle/>
            <a:p>
              <a:pPr algn="ctr" eaLnBrk="1" fontAlgn="auto" hangingPunct="1">
                <a:spcBef>
                  <a:spcPts val="0"/>
                </a:spcBef>
                <a:spcAft>
                  <a:spcPts val="0"/>
                </a:spcAft>
              </a:pPr>
              <a:r>
                <a:rPr lang="ru-RU" sz="4000" b="1" dirty="0" smtClean="0">
                  <a:solidFill>
                    <a:prstClr val="black"/>
                  </a:solidFill>
                  <a:latin typeface="Comic Sans MS" pitchFamily="66" charset="0"/>
                </a:rPr>
                <a:t>В ДОБРЫЙ ПУТЬ!</a:t>
              </a:r>
              <a:endParaRPr lang="ru-RU" sz="4000" b="1" dirty="0">
                <a:solidFill>
                  <a:prstClr val="black"/>
                </a:solidFill>
                <a:latin typeface="Comic Sans MS" pitchFamily="66" charset="0"/>
              </a:endParaRPr>
            </a:p>
          </p:txBody>
        </p:sp>
      </p:grpSp>
      <p:pic>
        <p:nvPicPr>
          <p:cNvPr id="39" name="Picture 2" descr="http://potolok-nv.ru/images/potolok/katalog-art/baby%20art/baby%20bear%201%20%281000%29.jpg"/>
          <p:cNvPicPr>
            <a:picLocks noChangeAspect="1" noChangeArrowheads="1"/>
          </p:cNvPicPr>
          <p:nvPr/>
        </p:nvPicPr>
        <p:blipFill>
          <a:blip r:embed="rId19" cstate="email">
            <a:clrChange>
              <a:clrFrom>
                <a:srgbClr val="FFFFFF"/>
              </a:clrFrom>
              <a:clrTo>
                <a:srgbClr val="FFFFFF">
                  <a:alpha val="0"/>
                </a:srgbClr>
              </a:clrTo>
            </a:clrChange>
          </a:blip>
          <a:srcRect/>
          <a:stretch>
            <a:fillRect/>
          </a:stretch>
        </p:blipFill>
        <p:spPr bwMode="auto">
          <a:xfrm>
            <a:off x="3347864" y="3259166"/>
            <a:ext cx="2421022" cy="3598834"/>
          </a:xfrm>
          <a:prstGeom prst="rect">
            <a:avLst/>
          </a:prstGeom>
          <a:noFill/>
        </p:spPr>
      </p:pic>
    </p:spTree>
    <p:extLst>
      <p:ext uri="{BB962C8B-B14F-4D97-AF65-F5344CB8AC3E}">
        <p14:creationId xmlns:p14="http://schemas.microsoft.com/office/powerpoint/2010/main" val="1579719660"/>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 fill="hold"/>
                                        <p:tgtEl>
                                          <p:spTgt spid="6"/>
                                        </p:tgtEl>
                                        <p:attrNameLst>
                                          <p:attrName>ppt_x</p:attrName>
                                        </p:attrNameLst>
                                      </p:cBhvr>
                                      <p:tavLst>
                                        <p:tav tm="0">
                                          <p:val>
                                            <p:strVal val="#ppt_x"/>
                                          </p:val>
                                        </p:tav>
                                        <p:tav tm="100000">
                                          <p:val>
                                            <p:strVal val="#ppt_x"/>
                                          </p:val>
                                        </p:tav>
                                      </p:tavLst>
                                    </p:anim>
                                    <p:anim calcmode="lin" valueType="num">
                                      <p:cBhvr additive="base">
                                        <p:cTn id="8" dur="2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6" presetClass="emph" presetSubtype="0" fill="hold" nodeType="afterEffect">
                                  <p:stCondLst>
                                    <p:cond delay="0"/>
                                  </p:stCondLst>
                                  <p:childTnLst>
                                    <p:animScale>
                                      <p:cBhvr>
                                        <p:cTn id="11" dur="2000" fill="hold"/>
                                        <p:tgtEl>
                                          <p:spTgt spid="6"/>
                                        </p:tgtEl>
                                      </p:cBhvr>
                                      <p:by x="50000" y="50000"/>
                                    </p:animScale>
                                  </p:childTnLst>
                                </p:cTn>
                              </p:par>
                              <p:par>
                                <p:cTn id="12" presetID="0" presetClass="path" presetSubtype="0" accel="50000" decel="50000" fill="hold" nodeType="withEffect">
                                  <p:stCondLst>
                                    <p:cond delay="0"/>
                                  </p:stCondLst>
                                  <p:childTnLst>
                                    <p:animMotion origin="layout" path="M 3.33333E-6 -2.93084E-6 L 0.00208 -0.15521 " pathEditMode="relative" rAng="0" ptsTypes="AA">
                                      <p:cBhvr>
                                        <p:cTn id="13" dur="2000" fill="hold"/>
                                        <p:tgtEl>
                                          <p:spTgt spid="6"/>
                                        </p:tgtEl>
                                        <p:attrNameLst>
                                          <p:attrName>ppt_x</p:attrName>
                                          <p:attrName>ppt_y</p:attrName>
                                        </p:attrNameLst>
                                      </p:cBhvr>
                                      <p:rCtr x="100" y="-7800"/>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14" restart="whenNotActive" fill="hold" evtFilter="cancelBubble" nodeType="interactiveSeq">
                <p:stCondLst>
                  <p:cond evt="onClick" delay="0">
                    <p:tgtEl>
                      <p:spTgt spid="10"/>
                    </p:tgtEl>
                  </p:cond>
                </p:stCondLst>
                <p:endSync evt="end" delay="0">
                  <p:rtn val="all"/>
                </p:endSync>
                <p:childTnLst>
                  <p:par>
                    <p:cTn id="15" fill="hold">
                      <p:stCondLst>
                        <p:cond delay="0"/>
                      </p:stCondLst>
                      <p:childTnLst>
                        <p:par>
                          <p:cTn id="16" fill="hold">
                            <p:stCondLst>
                              <p:cond delay="0"/>
                            </p:stCondLst>
                            <p:childTnLst>
                              <p:par>
                                <p:cTn id="17" presetID="7"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ppt_x"/>
                                          </p:val>
                                        </p:tav>
                                        <p:tav tm="100000">
                                          <p:val>
                                            <p:strVal val="#ppt_x"/>
                                          </p:val>
                                        </p:tav>
                                      </p:tavLst>
                                    </p:anim>
                                    <p:anim calcmode="lin" valueType="num">
                                      <p:cBhvr additive="base">
                                        <p:cTn id="20" dur="100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0" presetClass="path" presetSubtype="0" accel="50000" decel="50000" fill="hold" nodeType="afterEffect">
                                  <p:stCondLst>
                                    <p:cond delay="0"/>
                                  </p:stCondLst>
                                  <p:childTnLst>
                                    <p:animMotion origin="layout" path="M -3.05556E-6 -2.96296E-6 L -0.33871 0.44098 " pathEditMode="relative" rAng="0" ptsTypes="AA">
                                      <p:cBhvr>
                                        <p:cTn id="23" dur="2000" fill="hold"/>
                                        <p:tgtEl>
                                          <p:spTgt spid="11"/>
                                        </p:tgtEl>
                                        <p:attrNameLst>
                                          <p:attrName>ppt_x</p:attrName>
                                          <p:attrName>ppt_y</p:attrName>
                                        </p:attrNameLst>
                                      </p:cBhvr>
                                      <p:rCtr x="-16900" y="22000"/>
                                    </p:animMotion>
                                  </p:childTnLst>
                                </p:cTn>
                              </p:par>
                              <p:par>
                                <p:cTn id="24" presetID="6" presetClass="emph" presetSubtype="0" fill="hold" nodeType="withEffect">
                                  <p:stCondLst>
                                    <p:cond delay="0"/>
                                  </p:stCondLst>
                                  <p:childTnLst>
                                    <p:animScale>
                                      <p:cBhvr>
                                        <p:cTn id="25" dur="2000" fill="hold"/>
                                        <p:tgtEl>
                                          <p:spTgt spid="11"/>
                                        </p:tgtEl>
                                      </p:cBhvr>
                                      <p:by x="150000" y="150000"/>
                                    </p:animScale>
                                  </p:childTnLst>
                                </p:cTn>
                              </p:par>
                            </p:childTnLst>
                          </p:cTn>
                        </p:par>
                      </p:childTnLst>
                    </p:cTn>
                  </p:par>
                </p:childTnLst>
              </p:cTn>
              <p:nextCondLst>
                <p:cond evt="onClick" delay="0">
                  <p:tgtEl>
                    <p:spTgt spid="10"/>
                  </p:tgtEl>
                </p:cond>
              </p:nextCondLst>
            </p:seq>
            <p:seq concurrent="1" nextAc="seek">
              <p:cTn id="26" restart="whenNotActive" fill="hold" evtFilter="cancelBubble" nodeType="interactiveSeq">
                <p:stCondLst>
                  <p:cond evt="onClick" delay="0">
                    <p:tgtEl>
                      <p:spTgt spid="14"/>
                    </p:tgtEl>
                  </p:cond>
                </p:stCondLst>
                <p:endSync evt="end" delay="0">
                  <p:rtn val="all"/>
                </p:endSync>
                <p:childTnLst>
                  <p:par>
                    <p:cTn id="27" fill="hold">
                      <p:stCondLst>
                        <p:cond delay="0"/>
                      </p:stCondLst>
                      <p:childTnLst>
                        <p:par>
                          <p:cTn id="28" fill="hold">
                            <p:stCondLst>
                              <p:cond delay="0"/>
                            </p:stCondLst>
                            <p:childTnLst>
                              <p:par>
                                <p:cTn id="29" presetID="7" presetClass="entr" presetSubtype="4"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ppt_x"/>
                                          </p:val>
                                        </p:tav>
                                        <p:tav tm="100000">
                                          <p:val>
                                            <p:strVal val="#ppt_x"/>
                                          </p:val>
                                        </p:tav>
                                      </p:tavLst>
                                    </p:anim>
                                    <p:anim calcmode="lin" valueType="num">
                                      <p:cBhvr additive="base">
                                        <p:cTn id="32" dur="10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1000"/>
                            </p:stCondLst>
                            <p:childTnLst>
                              <p:par>
                                <p:cTn id="34" presetID="0" presetClass="path" presetSubtype="0" accel="50000" decel="50000" fill="hold" nodeType="afterEffect">
                                  <p:stCondLst>
                                    <p:cond delay="0"/>
                                  </p:stCondLst>
                                  <p:childTnLst>
                                    <p:animMotion origin="layout" path="M 0 -3.7037E-7 L -0.21562 -0.08032 " pathEditMode="relative" rAng="0" ptsTypes="AA">
                                      <p:cBhvr>
                                        <p:cTn id="35" dur="2000" fill="hold"/>
                                        <p:tgtEl>
                                          <p:spTgt spid="15"/>
                                        </p:tgtEl>
                                        <p:attrNameLst>
                                          <p:attrName>ppt_x</p:attrName>
                                          <p:attrName>ppt_y</p:attrName>
                                        </p:attrNameLst>
                                      </p:cBhvr>
                                      <p:rCtr x="-10800" y="-4000"/>
                                    </p:animMotion>
                                  </p:childTnLst>
                                </p:cTn>
                              </p:par>
                              <p:par>
                                <p:cTn id="36" presetID="6" presetClass="emph" presetSubtype="0" fill="hold" nodeType="withEffect">
                                  <p:stCondLst>
                                    <p:cond delay="0"/>
                                  </p:stCondLst>
                                  <p:childTnLst>
                                    <p:animScale>
                                      <p:cBhvr>
                                        <p:cTn id="37" dur="2000" fill="hold"/>
                                        <p:tgtEl>
                                          <p:spTgt spid="15"/>
                                        </p:tgtEl>
                                      </p:cBhvr>
                                      <p:by x="50000" y="50000"/>
                                    </p:animScale>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18"/>
                    </p:tgtEl>
                  </p:cond>
                </p:stCondLst>
                <p:endSync evt="end" delay="0">
                  <p:rtn val="all"/>
                </p:endSync>
                <p:childTnLst>
                  <p:par>
                    <p:cTn id="39" fill="hold">
                      <p:stCondLst>
                        <p:cond delay="0"/>
                      </p:stCondLst>
                      <p:childTnLst>
                        <p:par>
                          <p:cTn id="40" fill="hold">
                            <p:stCondLst>
                              <p:cond delay="0"/>
                            </p:stCondLst>
                            <p:childTnLst>
                              <p:par>
                                <p:cTn id="41" presetID="7" presetClass="entr" presetSubtype="4"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2000" fill="hold"/>
                                        <p:tgtEl>
                                          <p:spTgt spid="19"/>
                                        </p:tgtEl>
                                        <p:attrNameLst>
                                          <p:attrName>ppt_x</p:attrName>
                                        </p:attrNameLst>
                                      </p:cBhvr>
                                      <p:tavLst>
                                        <p:tav tm="0">
                                          <p:val>
                                            <p:strVal val="#ppt_x"/>
                                          </p:val>
                                        </p:tav>
                                        <p:tav tm="100000">
                                          <p:val>
                                            <p:strVal val="#ppt_x"/>
                                          </p:val>
                                        </p:tav>
                                      </p:tavLst>
                                    </p:anim>
                                    <p:anim calcmode="lin" valueType="num">
                                      <p:cBhvr additive="base">
                                        <p:cTn id="44" dur="2000" fill="hold"/>
                                        <p:tgtEl>
                                          <p:spTgt spid="19"/>
                                        </p:tgtEl>
                                        <p:attrNameLst>
                                          <p:attrName>ppt_y</p:attrName>
                                        </p:attrNameLst>
                                      </p:cBhvr>
                                      <p:tavLst>
                                        <p:tav tm="0">
                                          <p:val>
                                            <p:strVal val="1+#ppt_h/2"/>
                                          </p:val>
                                        </p:tav>
                                        <p:tav tm="100000">
                                          <p:val>
                                            <p:strVal val="#ppt_y"/>
                                          </p:val>
                                        </p:tav>
                                      </p:tavLst>
                                    </p:anim>
                                  </p:childTnLst>
                                </p:cTn>
                              </p:par>
                            </p:childTnLst>
                          </p:cTn>
                        </p:par>
                        <p:par>
                          <p:cTn id="45" fill="hold">
                            <p:stCondLst>
                              <p:cond delay="2000"/>
                            </p:stCondLst>
                            <p:childTnLst>
                              <p:par>
                                <p:cTn id="46" presetID="0" presetClass="path" presetSubtype="0" accel="50000" decel="50000" fill="hold" nodeType="afterEffect">
                                  <p:stCondLst>
                                    <p:cond delay="0"/>
                                  </p:stCondLst>
                                  <p:childTnLst>
                                    <p:animMotion origin="layout" path="M 2.5E-6 -4.44444E-6 L 0.58611 0.33079 " pathEditMode="relative" rAng="0" ptsTypes="AA">
                                      <p:cBhvr>
                                        <p:cTn id="47" dur="2000" fill="hold"/>
                                        <p:tgtEl>
                                          <p:spTgt spid="19"/>
                                        </p:tgtEl>
                                        <p:attrNameLst>
                                          <p:attrName>ppt_x</p:attrName>
                                          <p:attrName>ppt_y</p:attrName>
                                        </p:attrNameLst>
                                      </p:cBhvr>
                                      <p:rCtr x="29300" y="16500"/>
                                    </p:animMotion>
                                  </p:childTnLst>
                                </p:cTn>
                              </p:par>
                              <p:par>
                                <p:cTn id="48" presetID="6" presetClass="emph" presetSubtype="0" fill="hold" nodeType="withEffect">
                                  <p:stCondLst>
                                    <p:cond delay="0"/>
                                  </p:stCondLst>
                                  <p:childTnLst>
                                    <p:animScale>
                                      <p:cBhvr>
                                        <p:cTn id="49" dur="2000" fill="hold"/>
                                        <p:tgtEl>
                                          <p:spTgt spid="19"/>
                                        </p:tgtEl>
                                      </p:cBhvr>
                                      <p:by x="150000" y="150000"/>
                                    </p:animScale>
                                  </p:childTnLst>
                                </p:cTn>
                              </p:par>
                            </p:childTnLst>
                          </p:cTn>
                        </p:par>
                      </p:childTnLst>
                    </p:cTn>
                  </p:par>
                </p:childTnLst>
              </p:cTn>
              <p:nextCondLst>
                <p:cond evt="onClick" delay="0">
                  <p:tgtEl>
                    <p:spTgt spid="18"/>
                  </p:tgtEl>
                </p:cond>
              </p:nextCondLst>
            </p:seq>
            <p:seq concurrent="1" nextAc="seek">
              <p:cTn id="50" restart="whenNotActive" fill="hold" evtFilter="cancelBubble" nodeType="interactiveSeq">
                <p:stCondLst>
                  <p:cond evt="onClick" delay="0">
                    <p:tgtEl>
                      <p:spTgt spid="24"/>
                    </p:tgtEl>
                  </p:cond>
                </p:stCondLst>
                <p:endSync evt="end" delay="0">
                  <p:rtn val="all"/>
                </p:endSync>
                <p:childTnLst>
                  <p:par>
                    <p:cTn id="51" fill="hold">
                      <p:stCondLst>
                        <p:cond delay="0"/>
                      </p:stCondLst>
                      <p:childTnLst>
                        <p:par>
                          <p:cTn id="52" fill="hold">
                            <p:stCondLst>
                              <p:cond delay="0"/>
                            </p:stCondLst>
                            <p:childTnLst>
                              <p:par>
                                <p:cTn id="53" presetID="49" presetClass="exit" presetSubtype="0" accel="100000" fill="hold" nodeType="afterEffect">
                                  <p:stCondLst>
                                    <p:cond delay="0"/>
                                  </p:stCondLst>
                                  <p:childTnLst>
                                    <p:anim calcmode="lin" valueType="num">
                                      <p:cBhvr>
                                        <p:cTn id="54" dur="1000"/>
                                        <p:tgtEl>
                                          <p:spTgt spid="23"/>
                                        </p:tgtEl>
                                        <p:attrNameLst>
                                          <p:attrName>ppt_w</p:attrName>
                                        </p:attrNameLst>
                                      </p:cBhvr>
                                      <p:tavLst>
                                        <p:tav tm="0">
                                          <p:val>
                                            <p:strVal val="ppt_w"/>
                                          </p:val>
                                        </p:tav>
                                        <p:tav tm="100000">
                                          <p:val>
                                            <p:fltVal val="0"/>
                                          </p:val>
                                        </p:tav>
                                      </p:tavLst>
                                    </p:anim>
                                    <p:anim calcmode="lin" valueType="num">
                                      <p:cBhvr>
                                        <p:cTn id="55" dur="1000"/>
                                        <p:tgtEl>
                                          <p:spTgt spid="23"/>
                                        </p:tgtEl>
                                        <p:attrNameLst>
                                          <p:attrName>ppt_h</p:attrName>
                                        </p:attrNameLst>
                                      </p:cBhvr>
                                      <p:tavLst>
                                        <p:tav tm="0">
                                          <p:val>
                                            <p:strVal val="ppt_h"/>
                                          </p:val>
                                        </p:tav>
                                        <p:tav tm="100000">
                                          <p:val>
                                            <p:fltVal val="0"/>
                                          </p:val>
                                        </p:tav>
                                      </p:tavLst>
                                    </p:anim>
                                    <p:anim calcmode="lin" valueType="num">
                                      <p:cBhvr>
                                        <p:cTn id="56" dur="1000"/>
                                        <p:tgtEl>
                                          <p:spTgt spid="23"/>
                                        </p:tgtEl>
                                        <p:attrNameLst>
                                          <p:attrName>style.rotation</p:attrName>
                                        </p:attrNameLst>
                                      </p:cBhvr>
                                      <p:tavLst>
                                        <p:tav tm="0">
                                          <p:val>
                                            <p:fltVal val="0"/>
                                          </p:val>
                                        </p:tav>
                                        <p:tav tm="100000">
                                          <p:val>
                                            <p:fltVal val="360"/>
                                          </p:val>
                                        </p:tav>
                                      </p:tavLst>
                                    </p:anim>
                                    <p:animEffect transition="out" filter="fade">
                                      <p:cBhvr>
                                        <p:cTn id="57" dur="1000"/>
                                        <p:tgtEl>
                                          <p:spTgt spid="23"/>
                                        </p:tgtEl>
                                      </p:cBhvr>
                                    </p:animEffect>
                                    <p:set>
                                      <p:cBhvr>
                                        <p:cTn id="58" dur="1" fill="hold">
                                          <p:stCondLst>
                                            <p:cond delay="999"/>
                                          </p:stCondLst>
                                        </p:cTn>
                                        <p:tgtEl>
                                          <p:spTgt spid="23"/>
                                        </p:tgtEl>
                                        <p:attrNameLst>
                                          <p:attrName>style.visibility</p:attrName>
                                        </p:attrNameLst>
                                      </p:cBhvr>
                                      <p:to>
                                        <p:strVal val="hidden"/>
                                      </p:to>
                                    </p:set>
                                  </p:childTnLst>
                                </p:cTn>
                              </p:par>
                            </p:childTnLst>
                          </p:cTn>
                        </p:par>
                      </p:childTnLst>
                    </p:cTn>
                  </p:par>
                </p:childTnLst>
              </p:cTn>
              <p:nextCondLst>
                <p:cond evt="onClick" delay="0">
                  <p:tgtEl>
                    <p:spTgt spid="24"/>
                  </p:tgtEl>
                </p:cond>
              </p:nextCondLst>
            </p:seq>
            <p:seq concurrent="1" nextAc="seek">
              <p:cTn id="59" restart="whenNotActive" fill="hold" evtFilter="cancelBubble" nodeType="interactiveSeq">
                <p:stCondLst>
                  <p:cond evt="onClick" delay="0">
                    <p:tgtEl>
                      <p:spTgt spid="28"/>
                    </p:tgtEl>
                  </p:cond>
                </p:stCondLst>
                <p:endSync evt="end" delay="0">
                  <p:rtn val="all"/>
                </p:endSync>
                <p:childTnLst>
                  <p:par>
                    <p:cTn id="60" fill="hold">
                      <p:stCondLst>
                        <p:cond delay="0"/>
                      </p:stCondLst>
                      <p:childTnLst>
                        <p:par>
                          <p:cTn id="61" fill="hold">
                            <p:stCondLst>
                              <p:cond delay="0"/>
                            </p:stCondLst>
                            <p:childTnLst>
                              <p:par>
                                <p:cTn id="62" presetID="7" presetClass="entr" presetSubtype="4"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2000" fill="hold"/>
                                        <p:tgtEl>
                                          <p:spTgt spid="25"/>
                                        </p:tgtEl>
                                        <p:attrNameLst>
                                          <p:attrName>ppt_x</p:attrName>
                                        </p:attrNameLst>
                                      </p:cBhvr>
                                      <p:tavLst>
                                        <p:tav tm="0">
                                          <p:val>
                                            <p:strVal val="#ppt_x"/>
                                          </p:val>
                                        </p:tav>
                                        <p:tav tm="100000">
                                          <p:val>
                                            <p:strVal val="#ppt_x"/>
                                          </p:val>
                                        </p:tav>
                                      </p:tavLst>
                                    </p:anim>
                                    <p:anim calcmode="lin" valueType="num">
                                      <p:cBhvr additive="base">
                                        <p:cTn id="65" dur="2000" fill="hold"/>
                                        <p:tgtEl>
                                          <p:spTgt spid="25"/>
                                        </p:tgtEl>
                                        <p:attrNameLst>
                                          <p:attrName>ppt_y</p:attrName>
                                        </p:attrNameLst>
                                      </p:cBhvr>
                                      <p:tavLst>
                                        <p:tav tm="0">
                                          <p:val>
                                            <p:strVal val="1+#ppt_h/2"/>
                                          </p:val>
                                        </p:tav>
                                        <p:tav tm="100000">
                                          <p:val>
                                            <p:strVal val="#ppt_y"/>
                                          </p:val>
                                        </p:tav>
                                      </p:tavLst>
                                    </p:anim>
                                  </p:childTnLst>
                                </p:cTn>
                              </p:par>
                            </p:childTnLst>
                          </p:cTn>
                        </p:par>
                        <p:par>
                          <p:cTn id="66" fill="hold">
                            <p:stCondLst>
                              <p:cond delay="2000"/>
                            </p:stCondLst>
                            <p:childTnLst>
                              <p:par>
                                <p:cTn id="67" presetID="0" presetClass="path" presetSubtype="0" accel="50000" decel="50000" fill="hold" nodeType="afterEffect">
                                  <p:stCondLst>
                                    <p:cond delay="0"/>
                                  </p:stCondLst>
                                  <p:childTnLst>
                                    <p:animMotion origin="layout" path="M 1.94444E-6 7.40741E-7 L 0.2599 0.45139 " pathEditMode="relative" ptsTypes="AA">
                                      <p:cBhvr>
                                        <p:cTn id="68" dur="2000" fill="hold"/>
                                        <p:tgtEl>
                                          <p:spTgt spid="25"/>
                                        </p:tgtEl>
                                        <p:attrNameLst>
                                          <p:attrName>ppt_x</p:attrName>
                                          <p:attrName>ppt_y</p:attrName>
                                        </p:attrNameLst>
                                      </p:cBhvr>
                                    </p:animMotion>
                                  </p:childTnLst>
                                </p:cTn>
                              </p:par>
                            </p:childTnLst>
                          </p:cTn>
                        </p:par>
                      </p:childTnLst>
                    </p:cTn>
                  </p:par>
                </p:childTnLst>
              </p:cTn>
              <p:nextCondLst>
                <p:cond evt="onClick" delay="0">
                  <p:tgtEl>
                    <p:spTgt spid="28"/>
                  </p:tgtEl>
                </p:cond>
              </p:nextCondLst>
            </p:seq>
            <p:seq concurrent="1" nextAc="seek">
              <p:cTn id="69" restart="whenNotActive" fill="hold" evtFilter="cancelBubble" nodeType="interactiveSeq">
                <p:stCondLst>
                  <p:cond evt="onClick" delay="0">
                    <p:tgtEl>
                      <p:spTgt spid="30"/>
                    </p:tgtEl>
                  </p:cond>
                </p:stCondLst>
                <p:endSync evt="end" delay="0">
                  <p:rtn val="all"/>
                </p:endSync>
                <p:childTnLst>
                  <p:par>
                    <p:cTn id="70" fill="hold">
                      <p:stCondLst>
                        <p:cond delay="0"/>
                      </p:stCondLst>
                      <p:childTnLst>
                        <p:par>
                          <p:cTn id="71" fill="hold">
                            <p:stCondLst>
                              <p:cond delay="0"/>
                            </p:stCondLst>
                            <p:childTnLst>
                              <p:par>
                                <p:cTn id="72" presetID="7" presetClass="entr" presetSubtype="4" fill="hold" nodeType="afterEffect">
                                  <p:stCondLst>
                                    <p:cond delay="0"/>
                                  </p:stCondLst>
                                  <p:childTnLst>
                                    <p:set>
                                      <p:cBhvr>
                                        <p:cTn id="73" dur="1" fill="hold">
                                          <p:stCondLst>
                                            <p:cond delay="0"/>
                                          </p:stCondLst>
                                        </p:cTn>
                                        <p:tgtEl>
                                          <p:spTgt spid="31"/>
                                        </p:tgtEl>
                                        <p:attrNameLst>
                                          <p:attrName>style.visibility</p:attrName>
                                        </p:attrNameLst>
                                      </p:cBhvr>
                                      <p:to>
                                        <p:strVal val="visible"/>
                                      </p:to>
                                    </p:set>
                                    <p:anim calcmode="lin" valueType="num">
                                      <p:cBhvr additive="base">
                                        <p:cTn id="74" dur="2000" fill="hold"/>
                                        <p:tgtEl>
                                          <p:spTgt spid="31"/>
                                        </p:tgtEl>
                                        <p:attrNameLst>
                                          <p:attrName>ppt_x</p:attrName>
                                        </p:attrNameLst>
                                      </p:cBhvr>
                                      <p:tavLst>
                                        <p:tav tm="0">
                                          <p:val>
                                            <p:strVal val="#ppt_x"/>
                                          </p:val>
                                        </p:tav>
                                        <p:tav tm="100000">
                                          <p:val>
                                            <p:strVal val="#ppt_x"/>
                                          </p:val>
                                        </p:tav>
                                      </p:tavLst>
                                    </p:anim>
                                    <p:anim calcmode="lin" valueType="num">
                                      <p:cBhvr additive="base">
                                        <p:cTn id="75" dur="2000" fill="hold"/>
                                        <p:tgtEl>
                                          <p:spTgt spid="31"/>
                                        </p:tgtEl>
                                        <p:attrNameLst>
                                          <p:attrName>ppt_y</p:attrName>
                                        </p:attrNameLst>
                                      </p:cBhvr>
                                      <p:tavLst>
                                        <p:tav tm="0">
                                          <p:val>
                                            <p:strVal val="1+#ppt_h/2"/>
                                          </p:val>
                                        </p:tav>
                                        <p:tav tm="100000">
                                          <p:val>
                                            <p:strVal val="#ppt_y"/>
                                          </p:val>
                                        </p:tav>
                                      </p:tavLst>
                                    </p:anim>
                                  </p:childTnLst>
                                </p:cTn>
                              </p:par>
                            </p:childTnLst>
                          </p:cTn>
                        </p:par>
                        <p:par>
                          <p:cTn id="76" fill="hold">
                            <p:stCondLst>
                              <p:cond delay="2000"/>
                            </p:stCondLst>
                            <p:childTnLst>
                              <p:par>
                                <p:cTn id="77" presetID="0" presetClass="path" presetSubtype="0" accel="50000" decel="50000" fill="hold" nodeType="afterEffect">
                                  <p:stCondLst>
                                    <p:cond delay="0"/>
                                  </p:stCondLst>
                                  <p:childTnLst>
                                    <p:animMotion origin="layout" path="M -1.94444E-6 -2.39648E-6 L -0.6092 0.23294 " pathEditMode="relative" rAng="0" ptsTypes="AA">
                                      <p:cBhvr>
                                        <p:cTn id="78" dur="2000" fill="hold"/>
                                        <p:tgtEl>
                                          <p:spTgt spid="31"/>
                                        </p:tgtEl>
                                        <p:attrNameLst>
                                          <p:attrName>ppt_x</p:attrName>
                                          <p:attrName>ppt_y</p:attrName>
                                        </p:attrNameLst>
                                      </p:cBhvr>
                                      <p:rCtr x="-30500" y="11600"/>
                                    </p:animMotion>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5"/>
                    </p:tgtEl>
                  </p:cond>
                </p:stCondLst>
                <p:endSync evt="end" delay="0">
                  <p:rtn val="all"/>
                </p:endSync>
                <p:childTnLst>
                  <p:par>
                    <p:cTn id="80" fill="hold">
                      <p:stCondLst>
                        <p:cond delay="0"/>
                      </p:stCondLst>
                      <p:childTnLst>
                        <p:par>
                          <p:cTn id="81" fill="hold">
                            <p:stCondLst>
                              <p:cond delay="0"/>
                            </p:stCondLst>
                            <p:childTnLst>
                              <p:par>
                                <p:cTn id="82" presetID="7" presetClass="entr" presetSubtype="4" fill="hold" nodeType="after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additive="base">
                                        <p:cTn id="84" dur="2000" fill="hold"/>
                                        <p:tgtEl>
                                          <p:spTgt spid="34"/>
                                        </p:tgtEl>
                                        <p:attrNameLst>
                                          <p:attrName>ppt_x</p:attrName>
                                        </p:attrNameLst>
                                      </p:cBhvr>
                                      <p:tavLst>
                                        <p:tav tm="0">
                                          <p:val>
                                            <p:strVal val="#ppt_x"/>
                                          </p:val>
                                        </p:tav>
                                        <p:tav tm="100000">
                                          <p:val>
                                            <p:strVal val="#ppt_x"/>
                                          </p:val>
                                        </p:tav>
                                      </p:tavLst>
                                    </p:anim>
                                    <p:anim calcmode="lin" valueType="num">
                                      <p:cBhvr additive="base">
                                        <p:cTn id="85" dur="2000" fill="hold"/>
                                        <p:tgtEl>
                                          <p:spTgt spid="34"/>
                                        </p:tgtEl>
                                        <p:attrNameLst>
                                          <p:attrName>ppt_y</p:attrName>
                                        </p:attrNameLst>
                                      </p:cBhvr>
                                      <p:tavLst>
                                        <p:tav tm="0">
                                          <p:val>
                                            <p:strVal val="1+#ppt_h/2"/>
                                          </p:val>
                                        </p:tav>
                                        <p:tav tm="100000">
                                          <p:val>
                                            <p:strVal val="#ppt_y"/>
                                          </p:val>
                                        </p:tav>
                                      </p:tavLst>
                                    </p:anim>
                                  </p:childTnLst>
                                </p:cTn>
                              </p:par>
                            </p:childTnLst>
                          </p:cTn>
                        </p:par>
                        <p:par>
                          <p:cTn id="86" fill="hold">
                            <p:stCondLst>
                              <p:cond delay="2000"/>
                            </p:stCondLst>
                            <p:childTnLst>
                              <p:par>
                                <p:cTn id="87" presetID="0" presetClass="path" presetSubtype="0" accel="50000" decel="50000" fill="hold" nodeType="afterEffect">
                                  <p:stCondLst>
                                    <p:cond delay="0"/>
                                  </p:stCondLst>
                                  <p:childTnLst>
                                    <p:animMotion origin="layout" path="M -1.38889E-6 -2.63243E-6 L 0.54341 0.1573 " pathEditMode="relative" ptsTypes="AA">
                                      <p:cBhvr>
                                        <p:cTn id="88" dur="2000" fill="hold"/>
                                        <p:tgtEl>
                                          <p:spTgt spid="34"/>
                                        </p:tgtEl>
                                        <p:attrNameLst>
                                          <p:attrName>ppt_x</p:attrName>
                                          <p:attrName>ppt_y</p:attrName>
                                        </p:attrNameLst>
                                      </p:cBhvr>
                                    </p:animMotion>
                                  </p:childTnLst>
                                </p:cTn>
                              </p:par>
                              <p:par>
                                <p:cTn id="89" presetID="6" presetClass="emph" presetSubtype="0" fill="hold" nodeType="withEffect">
                                  <p:stCondLst>
                                    <p:cond delay="0"/>
                                  </p:stCondLst>
                                  <p:childTnLst>
                                    <p:animScale>
                                      <p:cBhvr>
                                        <p:cTn id="90" dur="2000" fill="hold"/>
                                        <p:tgtEl>
                                          <p:spTgt spid="34"/>
                                        </p:tgtEl>
                                      </p:cBhvr>
                                      <p:by x="50000" y="50000"/>
                                    </p:animScale>
                                  </p:childTnLst>
                                </p:cTn>
                              </p:par>
                            </p:childTnLst>
                          </p:cTn>
                        </p:par>
                      </p:childTnLst>
                    </p:cTn>
                  </p:par>
                </p:childTnLst>
              </p:cTn>
              <p:nextCondLst>
                <p:cond evt="onClick" delay="0">
                  <p:tgtEl>
                    <p:spTgt spid="35"/>
                  </p:tgtEl>
                </p:cond>
              </p:nextCondLst>
            </p:seq>
            <p:seq concurrent="1" nextAc="seek">
              <p:cTn id="91" restart="whenNotActive" fill="hold" evtFilter="cancelBubble" nodeType="interactiveSeq">
                <p:stCondLst>
                  <p:cond evt="onClick" delay="0">
                    <p:tgtEl>
                      <p:spTgt spid="41"/>
                    </p:tgtEl>
                  </p:cond>
                </p:stCondLst>
                <p:endSync evt="end" delay="0">
                  <p:rtn val="all"/>
                </p:endSync>
                <p:childTnLst>
                  <p:par>
                    <p:cTn id="92" fill="hold">
                      <p:stCondLst>
                        <p:cond delay="0"/>
                      </p:stCondLst>
                      <p:childTnLst>
                        <p:par>
                          <p:cTn id="93" fill="hold">
                            <p:stCondLst>
                              <p:cond delay="0"/>
                            </p:stCondLst>
                            <p:childTnLst>
                              <p:par>
                                <p:cTn id="94" presetID="7" presetClass="entr" presetSubtype="4" fill="hold" nodeType="click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additive="base">
                                        <p:cTn id="96" dur="2000" fill="hold"/>
                                        <p:tgtEl>
                                          <p:spTgt spid="36"/>
                                        </p:tgtEl>
                                        <p:attrNameLst>
                                          <p:attrName>ppt_x</p:attrName>
                                        </p:attrNameLst>
                                      </p:cBhvr>
                                      <p:tavLst>
                                        <p:tav tm="0">
                                          <p:val>
                                            <p:strVal val="#ppt_x"/>
                                          </p:val>
                                        </p:tav>
                                        <p:tav tm="100000">
                                          <p:val>
                                            <p:strVal val="#ppt_x"/>
                                          </p:val>
                                        </p:tav>
                                      </p:tavLst>
                                    </p:anim>
                                    <p:anim calcmode="lin" valueType="num">
                                      <p:cBhvr additive="base">
                                        <p:cTn id="97" dur="2000" fill="hold"/>
                                        <p:tgtEl>
                                          <p:spTgt spid="36"/>
                                        </p:tgtEl>
                                        <p:attrNameLst>
                                          <p:attrName>ppt_y</p:attrName>
                                        </p:attrNameLst>
                                      </p:cBhvr>
                                      <p:tavLst>
                                        <p:tav tm="0">
                                          <p:val>
                                            <p:strVal val="1+#ppt_h/2"/>
                                          </p:val>
                                        </p:tav>
                                        <p:tav tm="100000">
                                          <p:val>
                                            <p:strVal val="#ppt_y"/>
                                          </p:val>
                                        </p:tav>
                                      </p:tavLst>
                                    </p:anim>
                                  </p:childTnLst>
                                </p:cTn>
                              </p:par>
                              <p:par>
                                <p:cTn id="98" presetID="7" presetClass="entr" presetSubtype="1" fill="hold" nodeType="withEffect">
                                  <p:stCondLst>
                                    <p:cond delay="0"/>
                                  </p:stCondLst>
                                  <p:childTnLst>
                                    <p:set>
                                      <p:cBhvr>
                                        <p:cTn id="99" dur="1" fill="hold">
                                          <p:stCondLst>
                                            <p:cond delay="0"/>
                                          </p:stCondLst>
                                        </p:cTn>
                                        <p:tgtEl>
                                          <p:spTgt spid="39"/>
                                        </p:tgtEl>
                                        <p:attrNameLst>
                                          <p:attrName>style.visibility</p:attrName>
                                        </p:attrNameLst>
                                      </p:cBhvr>
                                      <p:to>
                                        <p:strVal val="visible"/>
                                      </p:to>
                                    </p:set>
                                    <p:anim calcmode="lin" valueType="num">
                                      <p:cBhvr additive="base">
                                        <p:cTn id="100" dur="2000" fill="hold"/>
                                        <p:tgtEl>
                                          <p:spTgt spid="39"/>
                                        </p:tgtEl>
                                        <p:attrNameLst>
                                          <p:attrName>ppt_x</p:attrName>
                                        </p:attrNameLst>
                                      </p:cBhvr>
                                      <p:tavLst>
                                        <p:tav tm="0">
                                          <p:val>
                                            <p:strVal val="#ppt_x"/>
                                          </p:val>
                                        </p:tav>
                                        <p:tav tm="100000">
                                          <p:val>
                                            <p:strVal val="#ppt_x"/>
                                          </p:val>
                                        </p:tav>
                                      </p:tavLst>
                                    </p:anim>
                                    <p:anim calcmode="lin" valueType="num">
                                      <p:cBhvr additive="base">
                                        <p:cTn id="101" dur="2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nextCondLst>
                <p:cond evt="onClick" delay="0">
                  <p:tgtEl>
                    <p:spTgt spid="41"/>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14747" y="4002325"/>
            <a:ext cx="2310248" cy="3154710"/>
          </a:xfrm>
          <a:prstGeom prst="rect">
            <a:avLst/>
          </a:prstGeom>
          <a:noFill/>
        </p:spPr>
        <p:txBody>
          <a:bodyPr wrap="none" rtlCol="0">
            <a:spAutoFit/>
          </a:bodyPr>
          <a:lstStyle/>
          <a:p>
            <a:pPr eaLnBrk="1" hangingPunct="1"/>
            <a:r>
              <a:rPr lang="ru-RU" sz="19900" dirty="0">
                <a:ln w="38100">
                  <a:solidFill>
                    <a:srgbClr val="C00000"/>
                  </a:solidFill>
                </a:ln>
                <a:solidFill>
                  <a:srgbClr val="FF0066"/>
                </a:solidFill>
                <a:latin typeface="Arial Black" panose="020B0A04020102020204" pitchFamily="34" charset="0"/>
              </a:rPr>
              <a:t>И</a:t>
            </a:r>
          </a:p>
        </p:txBody>
      </p:sp>
      <p:sp>
        <p:nvSpPr>
          <p:cNvPr id="6" name="TextBox 5"/>
          <p:cNvSpPr txBox="1"/>
          <p:nvPr/>
        </p:nvSpPr>
        <p:spPr>
          <a:xfrm>
            <a:off x="4635089" y="3996217"/>
            <a:ext cx="2028119" cy="3154710"/>
          </a:xfrm>
          <a:prstGeom prst="rect">
            <a:avLst/>
          </a:prstGeom>
          <a:noFill/>
        </p:spPr>
        <p:txBody>
          <a:bodyPr wrap="none" rtlCol="0">
            <a:spAutoFit/>
          </a:bodyPr>
          <a:lstStyle/>
          <a:p>
            <a:pPr eaLnBrk="1" hangingPunct="1"/>
            <a:r>
              <a:rPr lang="ru-RU" sz="19900" dirty="0">
                <a:ln w="38100">
                  <a:solidFill>
                    <a:srgbClr val="C00000"/>
                  </a:solidFill>
                </a:ln>
                <a:solidFill>
                  <a:srgbClr val="FF0066"/>
                </a:solidFill>
                <a:latin typeface="Arial Black" panose="020B0A04020102020204" pitchFamily="34" charset="0"/>
              </a:rPr>
              <a:t>Р</a:t>
            </a:r>
          </a:p>
        </p:txBody>
      </p:sp>
      <p:sp>
        <p:nvSpPr>
          <p:cNvPr id="7" name="TextBox 6"/>
          <p:cNvSpPr txBox="1"/>
          <p:nvPr/>
        </p:nvSpPr>
        <p:spPr>
          <a:xfrm>
            <a:off x="107504" y="3996217"/>
            <a:ext cx="2593980" cy="3154710"/>
          </a:xfrm>
          <a:prstGeom prst="rect">
            <a:avLst/>
          </a:prstGeom>
          <a:noFill/>
        </p:spPr>
        <p:txBody>
          <a:bodyPr wrap="none" rtlCol="0">
            <a:spAutoFit/>
          </a:bodyPr>
          <a:lstStyle/>
          <a:p>
            <a:pPr eaLnBrk="1" hangingPunct="1"/>
            <a:r>
              <a:rPr lang="ru-RU" sz="19900" dirty="0">
                <a:ln w="38100">
                  <a:solidFill>
                    <a:srgbClr val="C00000"/>
                  </a:solidFill>
                </a:ln>
                <a:solidFill>
                  <a:srgbClr val="FF0066"/>
                </a:solidFill>
                <a:latin typeface="Arial Black" panose="020B0A04020102020204" pitchFamily="34" charset="0"/>
              </a:rPr>
              <a:t>М</a:t>
            </a:r>
          </a:p>
        </p:txBody>
      </p:sp>
      <p:sp>
        <p:nvSpPr>
          <p:cNvPr id="2" name="Овал 1"/>
          <p:cNvSpPr/>
          <p:nvPr/>
        </p:nvSpPr>
        <p:spPr>
          <a:xfrm>
            <a:off x="3700978" y="1107911"/>
            <a:ext cx="2305318" cy="2160240"/>
          </a:xfrm>
          <a:prstGeom prst="ellipse">
            <a:avLst/>
          </a:prstGeom>
          <a:solidFill>
            <a:srgbClr val="FFFF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srgbClr val="FFFF00"/>
              </a:solidFill>
            </a:endParaRPr>
          </a:p>
        </p:txBody>
      </p:sp>
      <p:sp>
        <p:nvSpPr>
          <p:cNvPr id="13" name="Полилиния 12"/>
          <p:cNvSpPr/>
          <p:nvPr/>
        </p:nvSpPr>
        <p:spPr>
          <a:xfrm rot="20844927">
            <a:off x="3148957" y="3437818"/>
            <a:ext cx="910983" cy="697784"/>
          </a:xfrm>
          <a:custGeom>
            <a:avLst/>
            <a:gdLst>
              <a:gd name="connsiteX0" fmla="*/ 1459343 w 1459437"/>
              <a:gd name="connsiteY0" fmla="*/ 5007 h 1180567"/>
              <a:gd name="connsiteX1" fmla="*/ 129306 w 1459437"/>
              <a:gd name="connsiteY1" fmla="*/ 753153 h 1180567"/>
              <a:gd name="connsiteX2" fmla="*/ 198579 w 1459437"/>
              <a:gd name="connsiteY2" fmla="*/ 1154934 h 1180567"/>
              <a:gd name="connsiteX3" fmla="*/ 1459343 w 1459437"/>
              <a:gd name="connsiteY3" fmla="*/ 5007 h 1180567"/>
            </a:gdLst>
            <a:ahLst/>
            <a:cxnLst>
              <a:cxn ang="0">
                <a:pos x="connsiteX0" y="connsiteY0"/>
              </a:cxn>
              <a:cxn ang="0">
                <a:pos x="connsiteX1" y="connsiteY1"/>
              </a:cxn>
              <a:cxn ang="0">
                <a:pos x="connsiteX2" y="connsiteY2"/>
              </a:cxn>
              <a:cxn ang="0">
                <a:pos x="connsiteX3" y="connsiteY3"/>
              </a:cxn>
            </a:cxnLst>
            <a:rect l="l" t="t" r="r" b="b"/>
            <a:pathLst>
              <a:path w="1459437" h="1180567">
                <a:moveTo>
                  <a:pt x="1459343" y="5007"/>
                </a:moveTo>
                <a:cubicBezTo>
                  <a:pt x="1447798" y="-61956"/>
                  <a:pt x="339433" y="561499"/>
                  <a:pt x="129306" y="753153"/>
                </a:cubicBezTo>
                <a:cubicBezTo>
                  <a:pt x="-80821" y="944807"/>
                  <a:pt x="-18476" y="1275007"/>
                  <a:pt x="198579" y="1154934"/>
                </a:cubicBezTo>
                <a:cubicBezTo>
                  <a:pt x="415634" y="1034861"/>
                  <a:pt x="1470888" y="71970"/>
                  <a:pt x="1459343" y="5007"/>
                </a:cubicBezTo>
                <a:close/>
              </a:path>
            </a:pathLst>
          </a:custGeom>
          <a:solidFill>
            <a:srgbClr val="FFFF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pic>
        <p:nvPicPr>
          <p:cNvPr id="8" name="Picture 3" descr="apogoda-9"/>
          <p:cNvPicPr>
            <a:picLocks noChangeAspect="1" noChangeArrowheads="1" noCrop="1"/>
          </p:cNvPicPr>
          <p:nvPr/>
        </p:nvPicPr>
        <p:blipFill>
          <a:blip r:embed="rId3" cstate="email"/>
          <a:srcRect/>
          <a:stretch>
            <a:fillRect/>
          </a:stretch>
        </p:blipFill>
        <p:spPr bwMode="auto">
          <a:xfrm>
            <a:off x="2503839" y="-213779"/>
            <a:ext cx="4774272" cy="4991285"/>
          </a:xfrm>
          <a:prstGeom prst="rect">
            <a:avLst/>
          </a:prstGeom>
          <a:noFill/>
        </p:spPr>
      </p:pic>
      <p:sp>
        <p:nvSpPr>
          <p:cNvPr id="14" name="Полилиния 13"/>
          <p:cNvSpPr/>
          <p:nvPr/>
        </p:nvSpPr>
        <p:spPr>
          <a:xfrm rot="21191568">
            <a:off x="5674905" y="250448"/>
            <a:ext cx="1099786" cy="956114"/>
          </a:xfrm>
          <a:custGeom>
            <a:avLst/>
            <a:gdLst>
              <a:gd name="connsiteX0" fmla="*/ 69273 w 1361583"/>
              <a:gd name="connsiteY0" fmla="*/ 1082200 h 1082200"/>
              <a:gd name="connsiteX1" fmla="*/ 1080655 w 1361583"/>
              <a:gd name="connsiteY1" fmla="*/ 29254 h 1082200"/>
              <a:gd name="connsiteX2" fmla="*/ 1288473 w 1361583"/>
              <a:gd name="connsiteY2" fmla="*/ 361764 h 1082200"/>
              <a:gd name="connsiteX3" fmla="*/ 0 w 1361583"/>
              <a:gd name="connsiteY3" fmla="*/ 1082200 h 1082200"/>
              <a:gd name="connsiteX4" fmla="*/ 0 w 1361583"/>
              <a:gd name="connsiteY4" fmla="*/ 1082200 h 1082200"/>
              <a:gd name="connsiteX5" fmla="*/ 124691 w 1361583"/>
              <a:gd name="connsiteY5" fmla="*/ 1054491 h 108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1583" h="1082200">
                <a:moveTo>
                  <a:pt x="69273" y="1082200"/>
                </a:moveTo>
                <a:cubicBezTo>
                  <a:pt x="473364" y="615763"/>
                  <a:pt x="877455" y="149327"/>
                  <a:pt x="1080655" y="29254"/>
                </a:cubicBezTo>
                <a:cubicBezTo>
                  <a:pt x="1283855" y="-90819"/>
                  <a:pt x="1468582" y="186273"/>
                  <a:pt x="1288473" y="361764"/>
                </a:cubicBezTo>
                <a:cubicBezTo>
                  <a:pt x="1108364" y="537255"/>
                  <a:pt x="0" y="1082200"/>
                  <a:pt x="0" y="1082200"/>
                </a:cubicBezTo>
                <a:lnTo>
                  <a:pt x="0" y="1082200"/>
                </a:lnTo>
                <a:lnTo>
                  <a:pt x="124691" y="1054491"/>
                </a:lnTo>
              </a:path>
            </a:pathLst>
          </a:custGeom>
          <a:solidFill>
            <a:srgbClr val="FFFF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15" name="Полилиния 14"/>
          <p:cNvSpPr/>
          <p:nvPr/>
        </p:nvSpPr>
        <p:spPr>
          <a:xfrm rot="21044183">
            <a:off x="3047972" y="664649"/>
            <a:ext cx="724063" cy="855189"/>
          </a:xfrm>
          <a:custGeom>
            <a:avLst/>
            <a:gdLst>
              <a:gd name="connsiteX0" fmla="*/ 1479409 w 1481223"/>
              <a:gd name="connsiteY0" fmla="*/ 1120002 h 1122547"/>
              <a:gd name="connsiteX1" fmla="*/ 66245 w 1481223"/>
              <a:gd name="connsiteY1" fmla="*/ 330293 h 1122547"/>
              <a:gd name="connsiteX2" fmla="*/ 357190 w 1481223"/>
              <a:gd name="connsiteY2" fmla="*/ 39348 h 1122547"/>
              <a:gd name="connsiteX3" fmla="*/ 1479409 w 1481223"/>
              <a:gd name="connsiteY3" fmla="*/ 1120002 h 1122547"/>
            </a:gdLst>
            <a:ahLst/>
            <a:cxnLst>
              <a:cxn ang="0">
                <a:pos x="connsiteX0" y="connsiteY0"/>
              </a:cxn>
              <a:cxn ang="0">
                <a:pos x="connsiteX1" y="connsiteY1"/>
              </a:cxn>
              <a:cxn ang="0">
                <a:pos x="connsiteX2" y="connsiteY2"/>
              </a:cxn>
              <a:cxn ang="0">
                <a:pos x="connsiteX3" y="connsiteY3"/>
              </a:cxn>
            </a:cxnLst>
            <a:rect l="l" t="t" r="r" b="b"/>
            <a:pathLst>
              <a:path w="1481223" h="1122547">
                <a:moveTo>
                  <a:pt x="1479409" y="1120002"/>
                </a:moveTo>
                <a:cubicBezTo>
                  <a:pt x="1430918" y="1168493"/>
                  <a:pt x="253281" y="510402"/>
                  <a:pt x="66245" y="330293"/>
                </a:cubicBezTo>
                <a:cubicBezTo>
                  <a:pt x="-120791" y="150184"/>
                  <a:pt x="123972" y="-96888"/>
                  <a:pt x="357190" y="39348"/>
                </a:cubicBezTo>
                <a:cubicBezTo>
                  <a:pt x="590408" y="175584"/>
                  <a:pt x="1527900" y="1071511"/>
                  <a:pt x="1479409" y="1120002"/>
                </a:cubicBezTo>
                <a:close/>
              </a:path>
            </a:pathLst>
          </a:custGeom>
          <a:solidFill>
            <a:srgbClr val="FFFF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16" name="Полилиния 15"/>
          <p:cNvSpPr/>
          <p:nvPr/>
        </p:nvSpPr>
        <p:spPr>
          <a:xfrm rot="238064">
            <a:off x="5950206" y="3276463"/>
            <a:ext cx="849115" cy="755573"/>
          </a:xfrm>
          <a:custGeom>
            <a:avLst/>
            <a:gdLst>
              <a:gd name="connsiteX0" fmla="*/ 51966 w 1763048"/>
              <a:gd name="connsiteY0" fmla="*/ 0 h 1191499"/>
              <a:gd name="connsiteX1" fmla="*/ 1368148 w 1763048"/>
              <a:gd name="connsiteY1" fmla="*/ 1149927 h 1191499"/>
              <a:gd name="connsiteX2" fmla="*/ 1686803 w 1763048"/>
              <a:gd name="connsiteY2" fmla="*/ 858982 h 1191499"/>
              <a:gd name="connsiteX3" fmla="*/ 121239 w 1763048"/>
              <a:gd name="connsiteY3" fmla="*/ 96982 h 1191499"/>
              <a:gd name="connsiteX4" fmla="*/ 107384 w 1763048"/>
              <a:gd name="connsiteY4" fmla="*/ 96982 h 1191499"/>
              <a:gd name="connsiteX5" fmla="*/ 135094 w 1763048"/>
              <a:gd name="connsiteY5" fmla="*/ 124691 h 1191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3048" h="1191499">
                <a:moveTo>
                  <a:pt x="51966" y="0"/>
                </a:moveTo>
                <a:cubicBezTo>
                  <a:pt x="573820" y="503381"/>
                  <a:pt x="1095675" y="1006763"/>
                  <a:pt x="1368148" y="1149927"/>
                </a:cubicBezTo>
                <a:cubicBezTo>
                  <a:pt x="1640621" y="1293091"/>
                  <a:pt x="1894621" y="1034473"/>
                  <a:pt x="1686803" y="858982"/>
                </a:cubicBezTo>
                <a:cubicBezTo>
                  <a:pt x="1478985" y="683491"/>
                  <a:pt x="384475" y="223982"/>
                  <a:pt x="121239" y="96982"/>
                </a:cubicBezTo>
                <a:cubicBezTo>
                  <a:pt x="-141997" y="-30018"/>
                  <a:pt x="105075" y="92364"/>
                  <a:pt x="107384" y="96982"/>
                </a:cubicBezTo>
                <a:cubicBezTo>
                  <a:pt x="109693" y="101600"/>
                  <a:pt x="122393" y="113145"/>
                  <a:pt x="135094" y="124691"/>
                </a:cubicBezTo>
              </a:path>
            </a:pathLst>
          </a:custGeom>
          <a:solidFill>
            <a:srgbClr val="FFFF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17" name="Полилиния 16"/>
          <p:cNvSpPr/>
          <p:nvPr/>
        </p:nvSpPr>
        <p:spPr>
          <a:xfrm rot="618813">
            <a:off x="4407746" y="-52713"/>
            <a:ext cx="454685" cy="976898"/>
          </a:xfrm>
          <a:custGeom>
            <a:avLst/>
            <a:gdLst>
              <a:gd name="connsiteX0" fmla="*/ 471064 w 539048"/>
              <a:gd name="connsiteY0" fmla="*/ 913840 h 913845"/>
              <a:gd name="connsiteX1" fmla="*/ 10 w 539048"/>
              <a:gd name="connsiteY1" fmla="*/ 110276 h 913845"/>
              <a:gd name="connsiteX2" fmla="*/ 484919 w 539048"/>
              <a:gd name="connsiteY2" fmla="*/ 96422 h 913845"/>
              <a:gd name="connsiteX3" fmla="*/ 471064 w 539048"/>
              <a:gd name="connsiteY3" fmla="*/ 913840 h 913845"/>
            </a:gdLst>
            <a:ahLst/>
            <a:cxnLst>
              <a:cxn ang="0">
                <a:pos x="connsiteX0" y="connsiteY0"/>
              </a:cxn>
              <a:cxn ang="0">
                <a:pos x="connsiteX1" y="connsiteY1"/>
              </a:cxn>
              <a:cxn ang="0">
                <a:pos x="connsiteX2" y="connsiteY2"/>
              </a:cxn>
              <a:cxn ang="0">
                <a:pos x="connsiteX3" y="connsiteY3"/>
              </a:cxn>
            </a:cxnLst>
            <a:rect l="l" t="t" r="r" b="b"/>
            <a:pathLst>
              <a:path w="539048" h="913845">
                <a:moveTo>
                  <a:pt x="471064" y="913840"/>
                </a:moveTo>
                <a:cubicBezTo>
                  <a:pt x="390246" y="916149"/>
                  <a:pt x="-2299" y="246512"/>
                  <a:pt x="10" y="110276"/>
                </a:cubicBezTo>
                <a:cubicBezTo>
                  <a:pt x="2319" y="-25960"/>
                  <a:pt x="404101" y="-42123"/>
                  <a:pt x="484919" y="96422"/>
                </a:cubicBezTo>
                <a:cubicBezTo>
                  <a:pt x="565737" y="234967"/>
                  <a:pt x="551882" y="911531"/>
                  <a:pt x="471064" y="913840"/>
                </a:cubicBezTo>
                <a:close/>
              </a:path>
            </a:pathLst>
          </a:custGeom>
          <a:solidFill>
            <a:srgbClr val="FFFF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18" name="Полилиния 17"/>
          <p:cNvSpPr/>
          <p:nvPr/>
        </p:nvSpPr>
        <p:spPr>
          <a:xfrm>
            <a:off x="4891110" y="3746671"/>
            <a:ext cx="361507" cy="1033804"/>
          </a:xfrm>
          <a:custGeom>
            <a:avLst/>
            <a:gdLst>
              <a:gd name="connsiteX0" fmla="*/ 152056 w 472401"/>
              <a:gd name="connsiteY0" fmla="*/ 4 h 1176947"/>
              <a:gd name="connsiteX1" fmla="*/ 13510 w 472401"/>
              <a:gd name="connsiteY1" fmla="*/ 1052949 h 1176947"/>
              <a:gd name="connsiteX2" fmla="*/ 470710 w 472401"/>
              <a:gd name="connsiteY2" fmla="*/ 1039095 h 1176947"/>
              <a:gd name="connsiteX3" fmla="*/ 152056 w 472401"/>
              <a:gd name="connsiteY3" fmla="*/ 4 h 1176947"/>
            </a:gdLst>
            <a:ahLst/>
            <a:cxnLst>
              <a:cxn ang="0">
                <a:pos x="connsiteX0" y="connsiteY0"/>
              </a:cxn>
              <a:cxn ang="0">
                <a:pos x="connsiteX1" y="connsiteY1"/>
              </a:cxn>
              <a:cxn ang="0">
                <a:pos x="connsiteX2" y="connsiteY2"/>
              </a:cxn>
              <a:cxn ang="0">
                <a:pos x="connsiteX3" y="connsiteY3"/>
              </a:cxn>
            </a:cxnLst>
            <a:rect l="l" t="t" r="r" b="b"/>
            <a:pathLst>
              <a:path w="472401" h="1176947">
                <a:moveTo>
                  <a:pt x="152056" y="4"/>
                </a:moveTo>
                <a:cubicBezTo>
                  <a:pt x="75856" y="2313"/>
                  <a:pt x="-39599" y="879767"/>
                  <a:pt x="13510" y="1052949"/>
                </a:cubicBezTo>
                <a:cubicBezTo>
                  <a:pt x="66619" y="1226131"/>
                  <a:pt x="445310" y="1214586"/>
                  <a:pt x="470710" y="1039095"/>
                </a:cubicBezTo>
                <a:cubicBezTo>
                  <a:pt x="496110" y="863604"/>
                  <a:pt x="228256" y="-2305"/>
                  <a:pt x="152056" y="4"/>
                </a:cubicBezTo>
                <a:close/>
              </a:path>
            </a:pathLst>
          </a:custGeom>
          <a:solidFill>
            <a:srgbClr val="FFFF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19" name="Полилиния 18"/>
          <p:cNvSpPr/>
          <p:nvPr/>
        </p:nvSpPr>
        <p:spPr>
          <a:xfrm rot="20741576">
            <a:off x="2508366" y="2363533"/>
            <a:ext cx="1043347" cy="389658"/>
          </a:xfrm>
          <a:custGeom>
            <a:avLst/>
            <a:gdLst>
              <a:gd name="connsiteX0" fmla="*/ 1762164 w 1762213"/>
              <a:gd name="connsiteY0" fmla="*/ 278139 h 401436"/>
              <a:gd name="connsiteX1" fmla="*/ 224309 w 1762213"/>
              <a:gd name="connsiteY1" fmla="*/ 1048 h 401436"/>
              <a:gd name="connsiteX2" fmla="*/ 168891 w 1762213"/>
              <a:gd name="connsiteY2" fmla="*/ 388975 h 401436"/>
              <a:gd name="connsiteX3" fmla="*/ 1762164 w 1762213"/>
              <a:gd name="connsiteY3" fmla="*/ 278139 h 401436"/>
            </a:gdLst>
            <a:ahLst/>
            <a:cxnLst>
              <a:cxn ang="0">
                <a:pos x="connsiteX0" y="connsiteY0"/>
              </a:cxn>
              <a:cxn ang="0">
                <a:pos x="connsiteX1" y="connsiteY1"/>
              </a:cxn>
              <a:cxn ang="0">
                <a:pos x="connsiteX2" y="connsiteY2"/>
              </a:cxn>
              <a:cxn ang="0">
                <a:pos x="connsiteX3" y="connsiteY3"/>
              </a:cxn>
            </a:cxnLst>
            <a:rect l="l" t="t" r="r" b="b"/>
            <a:pathLst>
              <a:path w="1762213" h="401436">
                <a:moveTo>
                  <a:pt x="1762164" y="278139"/>
                </a:moveTo>
                <a:cubicBezTo>
                  <a:pt x="1771400" y="213484"/>
                  <a:pt x="489854" y="-17425"/>
                  <a:pt x="224309" y="1048"/>
                </a:cubicBezTo>
                <a:cubicBezTo>
                  <a:pt x="-41237" y="19521"/>
                  <a:pt x="-85109" y="342793"/>
                  <a:pt x="168891" y="388975"/>
                </a:cubicBezTo>
                <a:cubicBezTo>
                  <a:pt x="422891" y="435157"/>
                  <a:pt x="1752928" y="342794"/>
                  <a:pt x="1762164" y="278139"/>
                </a:cubicBezTo>
                <a:close/>
              </a:path>
            </a:pathLst>
          </a:custGeom>
          <a:solidFill>
            <a:srgbClr val="FFFF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20" name="Полилиния 19"/>
          <p:cNvSpPr/>
          <p:nvPr/>
        </p:nvSpPr>
        <p:spPr>
          <a:xfrm rot="1463688">
            <a:off x="6335720" y="2045575"/>
            <a:ext cx="983516" cy="472576"/>
          </a:xfrm>
          <a:custGeom>
            <a:avLst/>
            <a:gdLst>
              <a:gd name="connsiteX0" fmla="*/ 492 w 1944625"/>
              <a:gd name="connsiteY0" fmla="*/ 682690 h 695942"/>
              <a:gd name="connsiteX1" fmla="*/ 1621474 w 1944625"/>
              <a:gd name="connsiteY1" fmla="*/ 3818 h 695942"/>
              <a:gd name="connsiteX2" fmla="*/ 1801583 w 1944625"/>
              <a:gd name="connsiteY2" fmla="*/ 419454 h 695942"/>
              <a:gd name="connsiteX3" fmla="*/ 492 w 1944625"/>
              <a:gd name="connsiteY3" fmla="*/ 682690 h 695942"/>
            </a:gdLst>
            <a:ahLst/>
            <a:cxnLst>
              <a:cxn ang="0">
                <a:pos x="connsiteX0" y="connsiteY0"/>
              </a:cxn>
              <a:cxn ang="0">
                <a:pos x="connsiteX1" y="connsiteY1"/>
              </a:cxn>
              <a:cxn ang="0">
                <a:pos x="connsiteX2" y="connsiteY2"/>
              </a:cxn>
              <a:cxn ang="0">
                <a:pos x="connsiteX3" y="connsiteY3"/>
              </a:cxn>
            </a:cxnLst>
            <a:rect l="l" t="t" r="r" b="b"/>
            <a:pathLst>
              <a:path w="1944625" h="695942">
                <a:moveTo>
                  <a:pt x="492" y="682690"/>
                </a:moveTo>
                <a:cubicBezTo>
                  <a:pt x="-29526" y="613417"/>
                  <a:pt x="1321292" y="47691"/>
                  <a:pt x="1621474" y="3818"/>
                </a:cubicBezTo>
                <a:cubicBezTo>
                  <a:pt x="1921656" y="-40055"/>
                  <a:pt x="2076365" y="306309"/>
                  <a:pt x="1801583" y="419454"/>
                </a:cubicBezTo>
                <a:cubicBezTo>
                  <a:pt x="1526801" y="532599"/>
                  <a:pt x="30510" y="751963"/>
                  <a:pt x="492" y="682690"/>
                </a:cubicBezTo>
                <a:close/>
              </a:path>
            </a:pathLst>
          </a:custGeom>
          <a:solidFill>
            <a:srgbClr val="FFFF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21" name="Полилиния 20"/>
          <p:cNvSpPr/>
          <p:nvPr/>
        </p:nvSpPr>
        <p:spPr>
          <a:xfrm rot="20705933">
            <a:off x="2741415" y="3190585"/>
            <a:ext cx="975107" cy="438077"/>
          </a:xfrm>
          <a:custGeom>
            <a:avLst/>
            <a:gdLst>
              <a:gd name="connsiteX0" fmla="*/ 1712681 w 1768099"/>
              <a:gd name="connsiteY0" fmla="*/ 0 h 582927"/>
              <a:gd name="connsiteX1" fmla="*/ 160972 w 1768099"/>
              <a:gd name="connsiteY1" fmla="*/ 138546 h 582927"/>
              <a:gd name="connsiteX2" fmla="*/ 230245 w 1768099"/>
              <a:gd name="connsiteY2" fmla="*/ 581891 h 582927"/>
              <a:gd name="connsiteX3" fmla="*/ 1768099 w 1768099"/>
              <a:gd name="connsiteY3" fmla="*/ 0 h 582927"/>
            </a:gdLst>
            <a:ahLst/>
            <a:cxnLst>
              <a:cxn ang="0">
                <a:pos x="connsiteX0" y="connsiteY0"/>
              </a:cxn>
              <a:cxn ang="0">
                <a:pos x="connsiteX1" y="connsiteY1"/>
              </a:cxn>
              <a:cxn ang="0">
                <a:pos x="connsiteX2" y="connsiteY2"/>
              </a:cxn>
              <a:cxn ang="0">
                <a:pos x="connsiteX3" y="connsiteY3"/>
              </a:cxn>
            </a:cxnLst>
            <a:rect l="l" t="t" r="r" b="b"/>
            <a:pathLst>
              <a:path w="1768099" h="582927">
                <a:moveTo>
                  <a:pt x="1712681" y="0"/>
                </a:moveTo>
                <a:cubicBezTo>
                  <a:pt x="1060363" y="20782"/>
                  <a:pt x="408045" y="41564"/>
                  <a:pt x="160972" y="138546"/>
                </a:cubicBezTo>
                <a:cubicBezTo>
                  <a:pt x="-86101" y="235528"/>
                  <a:pt x="-37610" y="604982"/>
                  <a:pt x="230245" y="581891"/>
                </a:cubicBezTo>
                <a:cubicBezTo>
                  <a:pt x="498099" y="558800"/>
                  <a:pt x="1133099" y="279400"/>
                  <a:pt x="1768099" y="0"/>
                </a:cubicBezTo>
              </a:path>
            </a:pathLst>
          </a:custGeom>
          <a:solidFill>
            <a:srgbClr val="CC99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22" name="Полилиния 21"/>
          <p:cNvSpPr/>
          <p:nvPr/>
        </p:nvSpPr>
        <p:spPr>
          <a:xfrm rot="440754">
            <a:off x="6117718" y="1064591"/>
            <a:ext cx="993966" cy="708812"/>
          </a:xfrm>
          <a:custGeom>
            <a:avLst/>
            <a:gdLst>
              <a:gd name="connsiteX0" fmla="*/ 4663 w 1647565"/>
              <a:gd name="connsiteY0" fmla="*/ 984506 h 984789"/>
              <a:gd name="connsiteX1" fmla="*/ 1126881 w 1647565"/>
              <a:gd name="connsiteY1" fmla="*/ 70106 h 984789"/>
              <a:gd name="connsiteX2" fmla="*/ 1597935 w 1647565"/>
              <a:gd name="connsiteY2" fmla="*/ 167088 h 984789"/>
              <a:gd name="connsiteX3" fmla="*/ 4663 w 1647565"/>
              <a:gd name="connsiteY3" fmla="*/ 984506 h 984789"/>
            </a:gdLst>
            <a:ahLst/>
            <a:cxnLst>
              <a:cxn ang="0">
                <a:pos x="connsiteX0" y="connsiteY0"/>
              </a:cxn>
              <a:cxn ang="0">
                <a:pos x="connsiteX1" y="connsiteY1"/>
              </a:cxn>
              <a:cxn ang="0">
                <a:pos x="connsiteX2" y="connsiteY2"/>
              </a:cxn>
              <a:cxn ang="0">
                <a:pos x="connsiteX3" y="connsiteY3"/>
              </a:cxn>
            </a:cxnLst>
            <a:rect l="l" t="t" r="r" b="b"/>
            <a:pathLst>
              <a:path w="1647565" h="984789">
                <a:moveTo>
                  <a:pt x="4663" y="984506"/>
                </a:moveTo>
                <a:cubicBezTo>
                  <a:pt x="-73846" y="968342"/>
                  <a:pt x="861336" y="206342"/>
                  <a:pt x="1126881" y="70106"/>
                </a:cubicBezTo>
                <a:cubicBezTo>
                  <a:pt x="1392426" y="-66130"/>
                  <a:pt x="1787280" y="12379"/>
                  <a:pt x="1597935" y="167088"/>
                </a:cubicBezTo>
                <a:cubicBezTo>
                  <a:pt x="1408590" y="321797"/>
                  <a:pt x="83172" y="1000670"/>
                  <a:pt x="4663" y="984506"/>
                </a:cubicBezTo>
                <a:close/>
              </a:path>
            </a:pathLst>
          </a:custGeom>
          <a:solidFill>
            <a:srgbClr val="CC99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23" name="Полилиния 22"/>
          <p:cNvSpPr/>
          <p:nvPr/>
        </p:nvSpPr>
        <p:spPr>
          <a:xfrm rot="1110491">
            <a:off x="6229014" y="2980500"/>
            <a:ext cx="970269" cy="393227"/>
          </a:xfrm>
          <a:custGeom>
            <a:avLst/>
            <a:gdLst>
              <a:gd name="connsiteX0" fmla="*/ 124691 w 2018579"/>
              <a:gd name="connsiteY0" fmla="*/ 50660 h 577142"/>
              <a:gd name="connsiteX1" fmla="*/ 1814945 w 2018579"/>
              <a:gd name="connsiteY1" fmla="*/ 50660 h 577142"/>
              <a:gd name="connsiteX2" fmla="*/ 1787236 w 2018579"/>
              <a:gd name="connsiteY2" fmla="*/ 577133 h 577142"/>
              <a:gd name="connsiteX3" fmla="*/ 0 w 2018579"/>
              <a:gd name="connsiteY3" fmla="*/ 36806 h 577142"/>
              <a:gd name="connsiteX4" fmla="*/ 0 w 2018579"/>
              <a:gd name="connsiteY4" fmla="*/ 36806 h 577142"/>
              <a:gd name="connsiteX5" fmla="*/ 193964 w 2018579"/>
              <a:gd name="connsiteY5" fmla="*/ 36806 h 577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8579" h="577142">
                <a:moveTo>
                  <a:pt x="124691" y="50660"/>
                </a:moveTo>
                <a:cubicBezTo>
                  <a:pt x="831272" y="6787"/>
                  <a:pt x="1537854" y="-37086"/>
                  <a:pt x="1814945" y="50660"/>
                </a:cubicBezTo>
                <a:cubicBezTo>
                  <a:pt x="2092036" y="138406"/>
                  <a:pt x="2089727" y="579442"/>
                  <a:pt x="1787236" y="577133"/>
                </a:cubicBezTo>
                <a:cubicBezTo>
                  <a:pt x="1484745" y="574824"/>
                  <a:pt x="0" y="36806"/>
                  <a:pt x="0" y="36806"/>
                </a:cubicBezTo>
                <a:lnTo>
                  <a:pt x="0" y="36806"/>
                </a:lnTo>
                <a:lnTo>
                  <a:pt x="193964" y="36806"/>
                </a:lnTo>
              </a:path>
            </a:pathLst>
          </a:custGeom>
          <a:solidFill>
            <a:srgbClr val="CC99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24" name="Полилиния 23"/>
          <p:cNvSpPr/>
          <p:nvPr/>
        </p:nvSpPr>
        <p:spPr>
          <a:xfrm rot="20816673">
            <a:off x="2506254" y="1405878"/>
            <a:ext cx="955214" cy="666856"/>
          </a:xfrm>
          <a:custGeom>
            <a:avLst/>
            <a:gdLst>
              <a:gd name="connsiteX0" fmla="*/ 1605783 w 1608200"/>
              <a:gd name="connsiteY0" fmla="*/ 735762 h 736993"/>
              <a:gd name="connsiteX1" fmla="*/ 414292 w 1608200"/>
              <a:gd name="connsiteY1" fmla="*/ 29181 h 736993"/>
              <a:gd name="connsiteX2" fmla="*/ 67929 w 1608200"/>
              <a:gd name="connsiteY2" fmla="*/ 195435 h 736993"/>
              <a:gd name="connsiteX3" fmla="*/ 1605783 w 1608200"/>
              <a:gd name="connsiteY3" fmla="*/ 735762 h 736993"/>
            </a:gdLst>
            <a:ahLst/>
            <a:cxnLst>
              <a:cxn ang="0">
                <a:pos x="connsiteX0" y="connsiteY0"/>
              </a:cxn>
              <a:cxn ang="0">
                <a:pos x="connsiteX1" y="connsiteY1"/>
              </a:cxn>
              <a:cxn ang="0">
                <a:pos x="connsiteX2" y="connsiteY2"/>
              </a:cxn>
              <a:cxn ang="0">
                <a:pos x="connsiteX3" y="connsiteY3"/>
              </a:cxn>
            </a:cxnLst>
            <a:rect l="l" t="t" r="r" b="b"/>
            <a:pathLst>
              <a:path w="1608200" h="736993">
                <a:moveTo>
                  <a:pt x="1605783" y="735762"/>
                </a:moveTo>
                <a:cubicBezTo>
                  <a:pt x="1663510" y="708053"/>
                  <a:pt x="670601" y="119235"/>
                  <a:pt x="414292" y="29181"/>
                </a:cubicBezTo>
                <a:cubicBezTo>
                  <a:pt x="157983" y="-60874"/>
                  <a:pt x="-135271" y="75362"/>
                  <a:pt x="67929" y="195435"/>
                </a:cubicBezTo>
                <a:cubicBezTo>
                  <a:pt x="271129" y="315508"/>
                  <a:pt x="1548056" y="763471"/>
                  <a:pt x="1605783" y="735762"/>
                </a:cubicBezTo>
                <a:close/>
              </a:path>
            </a:pathLst>
          </a:custGeom>
          <a:solidFill>
            <a:srgbClr val="CC99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25" name="Полилиния 24"/>
          <p:cNvSpPr/>
          <p:nvPr/>
        </p:nvSpPr>
        <p:spPr>
          <a:xfrm>
            <a:off x="3995936" y="3669432"/>
            <a:ext cx="485360" cy="1111043"/>
          </a:xfrm>
          <a:custGeom>
            <a:avLst/>
            <a:gdLst>
              <a:gd name="connsiteX0" fmla="*/ 834948 w 838903"/>
              <a:gd name="connsiteY0" fmla="*/ 3923 h 1399445"/>
              <a:gd name="connsiteX1" fmla="*/ 59093 w 838903"/>
              <a:gd name="connsiteY1" fmla="*/ 904468 h 1399445"/>
              <a:gd name="connsiteX2" fmla="*/ 86802 w 838903"/>
              <a:gd name="connsiteY2" fmla="*/ 1278541 h 1399445"/>
              <a:gd name="connsiteX3" fmla="*/ 350038 w 838903"/>
              <a:gd name="connsiteY3" fmla="*/ 1292395 h 1399445"/>
              <a:gd name="connsiteX4" fmla="*/ 834948 w 838903"/>
              <a:gd name="connsiteY4" fmla="*/ 3923 h 13994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903" h="1399445">
                <a:moveTo>
                  <a:pt x="834948" y="3923"/>
                </a:moveTo>
                <a:cubicBezTo>
                  <a:pt x="786457" y="-60732"/>
                  <a:pt x="183784" y="692032"/>
                  <a:pt x="59093" y="904468"/>
                </a:cubicBezTo>
                <a:cubicBezTo>
                  <a:pt x="-65598" y="1116904"/>
                  <a:pt x="38311" y="1213887"/>
                  <a:pt x="86802" y="1278541"/>
                </a:cubicBezTo>
                <a:cubicBezTo>
                  <a:pt x="135293" y="1343196"/>
                  <a:pt x="227656" y="1507140"/>
                  <a:pt x="350038" y="1292395"/>
                </a:cubicBezTo>
                <a:cubicBezTo>
                  <a:pt x="472420" y="1077650"/>
                  <a:pt x="883439" y="68578"/>
                  <a:pt x="834948" y="3923"/>
                </a:cubicBezTo>
                <a:close/>
              </a:path>
            </a:pathLst>
          </a:custGeom>
          <a:solidFill>
            <a:srgbClr val="CC99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26" name="Полилиния 25"/>
          <p:cNvSpPr/>
          <p:nvPr/>
        </p:nvSpPr>
        <p:spPr>
          <a:xfrm>
            <a:off x="5550400" y="3647882"/>
            <a:ext cx="641292" cy="1071430"/>
          </a:xfrm>
          <a:custGeom>
            <a:avLst/>
            <a:gdLst>
              <a:gd name="connsiteX0" fmla="*/ 3804 w 1042360"/>
              <a:gd name="connsiteY0" fmla="*/ 1356 h 1429876"/>
              <a:gd name="connsiteX1" fmla="*/ 682677 w 1042360"/>
              <a:gd name="connsiteY1" fmla="*/ 1359101 h 1429876"/>
              <a:gd name="connsiteX2" fmla="*/ 1015186 w 1042360"/>
              <a:gd name="connsiteY2" fmla="*/ 1109720 h 1429876"/>
              <a:gd name="connsiteX3" fmla="*/ 3804 w 1042360"/>
              <a:gd name="connsiteY3" fmla="*/ 1356 h 1429876"/>
            </a:gdLst>
            <a:ahLst/>
            <a:cxnLst>
              <a:cxn ang="0">
                <a:pos x="connsiteX0" y="connsiteY0"/>
              </a:cxn>
              <a:cxn ang="0">
                <a:pos x="connsiteX1" y="connsiteY1"/>
              </a:cxn>
              <a:cxn ang="0">
                <a:pos x="connsiteX2" y="connsiteY2"/>
              </a:cxn>
              <a:cxn ang="0">
                <a:pos x="connsiteX3" y="connsiteY3"/>
              </a:cxn>
            </a:cxnLst>
            <a:rect l="l" t="t" r="r" b="b"/>
            <a:pathLst>
              <a:path w="1042360" h="1429876">
                <a:moveTo>
                  <a:pt x="3804" y="1356"/>
                </a:moveTo>
                <a:cubicBezTo>
                  <a:pt x="-51614" y="42919"/>
                  <a:pt x="514113" y="1174374"/>
                  <a:pt x="682677" y="1359101"/>
                </a:cubicBezTo>
                <a:cubicBezTo>
                  <a:pt x="851241" y="1543828"/>
                  <a:pt x="1130640" y="1333702"/>
                  <a:pt x="1015186" y="1109720"/>
                </a:cubicBezTo>
                <a:cubicBezTo>
                  <a:pt x="899732" y="885738"/>
                  <a:pt x="59222" y="-40207"/>
                  <a:pt x="3804" y="1356"/>
                </a:cubicBezTo>
                <a:close/>
              </a:path>
            </a:pathLst>
          </a:custGeom>
          <a:solidFill>
            <a:srgbClr val="CC99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27" name="Полилиния 26"/>
          <p:cNvSpPr/>
          <p:nvPr/>
        </p:nvSpPr>
        <p:spPr>
          <a:xfrm rot="896108">
            <a:off x="3393378" y="-10071"/>
            <a:ext cx="967582" cy="941014"/>
          </a:xfrm>
          <a:custGeom>
            <a:avLst/>
            <a:gdLst>
              <a:gd name="connsiteX0" fmla="*/ 1009963 w 1011522"/>
              <a:gd name="connsiteY0" fmla="*/ 1123197 h 1124241"/>
              <a:gd name="connsiteX1" fmla="*/ 40145 w 1011522"/>
              <a:gd name="connsiteY1" fmla="*/ 250361 h 1124241"/>
              <a:gd name="connsiteX2" fmla="*/ 261818 w 1011522"/>
              <a:gd name="connsiteY2" fmla="*/ 56397 h 1124241"/>
              <a:gd name="connsiteX3" fmla="*/ 1009963 w 1011522"/>
              <a:gd name="connsiteY3" fmla="*/ 1123197 h 1124241"/>
            </a:gdLst>
            <a:ahLst/>
            <a:cxnLst>
              <a:cxn ang="0">
                <a:pos x="connsiteX0" y="connsiteY0"/>
              </a:cxn>
              <a:cxn ang="0">
                <a:pos x="connsiteX1" y="connsiteY1"/>
              </a:cxn>
              <a:cxn ang="0">
                <a:pos x="connsiteX2" y="connsiteY2"/>
              </a:cxn>
              <a:cxn ang="0">
                <a:pos x="connsiteX3" y="connsiteY3"/>
              </a:cxn>
            </a:cxnLst>
            <a:rect l="l" t="t" r="r" b="b"/>
            <a:pathLst>
              <a:path w="1011522" h="1124241">
                <a:moveTo>
                  <a:pt x="1009963" y="1123197"/>
                </a:moveTo>
                <a:cubicBezTo>
                  <a:pt x="973018" y="1155524"/>
                  <a:pt x="164836" y="428161"/>
                  <a:pt x="40145" y="250361"/>
                </a:cubicBezTo>
                <a:cubicBezTo>
                  <a:pt x="-84546" y="72561"/>
                  <a:pt x="107109" y="-89076"/>
                  <a:pt x="261818" y="56397"/>
                </a:cubicBezTo>
                <a:cubicBezTo>
                  <a:pt x="416527" y="201870"/>
                  <a:pt x="1046908" y="1090870"/>
                  <a:pt x="1009963" y="1123197"/>
                </a:cubicBezTo>
                <a:close/>
              </a:path>
            </a:pathLst>
          </a:custGeom>
          <a:solidFill>
            <a:srgbClr val="CC99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28" name="Полилиния 27"/>
          <p:cNvSpPr/>
          <p:nvPr/>
        </p:nvSpPr>
        <p:spPr>
          <a:xfrm>
            <a:off x="5373212" y="0"/>
            <a:ext cx="551871" cy="947111"/>
          </a:xfrm>
          <a:custGeom>
            <a:avLst/>
            <a:gdLst>
              <a:gd name="connsiteX0" fmla="*/ 8267 w 551871"/>
              <a:gd name="connsiteY0" fmla="*/ 946965 h 947111"/>
              <a:gd name="connsiteX1" fmla="*/ 243795 w 551871"/>
              <a:gd name="connsiteY1" fmla="*/ 74129 h 947111"/>
              <a:gd name="connsiteX2" fmla="*/ 548595 w 551871"/>
              <a:gd name="connsiteY2" fmla="*/ 143401 h 947111"/>
              <a:gd name="connsiteX3" fmla="*/ 8267 w 551871"/>
              <a:gd name="connsiteY3" fmla="*/ 946965 h 947111"/>
            </a:gdLst>
            <a:ahLst/>
            <a:cxnLst>
              <a:cxn ang="0">
                <a:pos x="connsiteX0" y="connsiteY0"/>
              </a:cxn>
              <a:cxn ang="0">
                <a:pos x="connsiteX1" y="connsiteY1"/>
              </a:cxn>
              <a:cxn ang="0">
                <a:pos x="connsiteX2" y="connsiteY2"/>
              </a:cxn>
              <a:cxn ang="0">
                <a:pos x="connsiteX3" y="connsiteY3"/>
              </a:cxn>
            </a:cxnLst>
            <a:rect l="l" t="t" r="r" b="b"/>
            <a:pathLst>
              <a:path w="551871" h="947111">
                <a:moveTo>
                  <a:pt x="8267" y="946965"/>
                </a:moveTo>
                <a:cubicBezTo>
                  <a:pt x="-42533" y="935420"/>
                  <a:pt x="153740" y="208056"/>
                  <a:pt x="243795" y="74129"/>
                </a:cubicBezTo>
                <a:cubicBezTo>
                  <a:pt x="333850" y="-59798"/>
                  <a:pt x="583231" y="2547"/>
                  <a:pt x="548595" y="143401"/>
                </a:cubicBezTo>
                <a:cubicBezTo>
                  <a:pt x="513959" y="284255"/>
                  <a:pt x="59067" y="958510"/>
                  <a:pt x="8267" y="946965"/>
                </a:cubicBezTo>
                <a:close/>
              </a:path>
            </a:pathLst>
          </a:custGeom>
          <a:solidFill>
            <a:srgbClr val="CC99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ru-RU">
              <a:solidFill>
                <a:prstClr val="white"/>
              </a:solidFill>
            </a:endParaRPr>
          </a:p>
        </p:txBody>
      </p:sp>
      <p:sp>
        <p:nvSpPr>
          <p:cNvPr id="3" name="TextBox 2"/>
          <p:cNvSpPr txBox="1"/>
          <p:nvPr/>
        </p:nvSpPr>
        <p:spPr>
          <a:xfrm>
            <a:off x="251520" y="208520"/>
            <a:ext cx="8496944" cy="5365052"/>
          </a:xfrm>
          <a:prstGeom prst="rect">
            <a:avLst/>
          </a:prstGeom>
          <a:noFill/>
        </p:spPr>
        <p:txBody>
          <a:bodyPr wrap="none" rtlCol="0">
            <a:prstTxWarp prst="textDeflateBottom">
              <a:avLst/>
            </a:prstTxWarp>
            <a:spAutoFit/>
          </a:bodyPr>
          <a:lstStyle/>
          <a:p>
            <a:pPr eaLnBrk="1" hangingPunct="1"/>
            <a:r>
              <a:rPr lang="ru-RU" sz="6600" b="1" dirty="0">
                <a:ln w="38100">
                  <a:solidFill>
                    <a:srgbClr val="1F497D"/>
                  </a:solidFill>
                </a:ln>
                <a:solidFill>
                  <a:srgbClr val="1F497D">
                    <a:lumMod val="60000"/>
                    <a:lumOff val="40000"/>
                  </a:srgbClr>
                </a:solidFill>
                <a:latin typeface="Arial Black" panose="020B0A04020102020204" pitchFamily="34" charset="0"/>
              </a:rPr>
              <a:t>П</a:t>
            </a:r>
            <a:r>
              <a:rPr lang="ru-RU" sz="6600" b="1" dirty="0">
                <a:ln w="38100">
                  <a:solidFill>
                    <a:srgbClr val="920000"/>
                  </a:solidFill>
                </a:ln>
                <a:solidFill>
                  <a:srgbClr val="FF0000"/>
                </a:solidFill>
                <a:latin typeface="Arial Black" panose="020B0A04020102020204" pitchFamily="34" charset="0"/>
              </a:rPr>
              <a:t>У</a:t>
            </a:r>
            <a:r>
              <a:rPr lang="ru-RU" sz="6600" b="1" dirty="0">
                <a:ln w="38100">
                  <a:solidFill>
                    <a:srgbClr val="9BBB59">
                      <a:lumMod val="50000"/>
                    </a:srgbClr>
                  </a:solidFill>
                </a:ln>
                <a:solidFill>
                  <a:srgbClr val="00B050"/>
                </a:solidFill>
                <a:latin typeface="Arial Black" panose="020B0A04020102020204" pitchFamily="34" charset="0"/>
              </a:rPr>
              <a:t>С</a:t>
            </a:r>
            <a:r>
              <a:rPr lang="ru-RU" sz="6600" b="1" dirty="0">
                <a:ln w="38100">
                  <a:solidFill>
                    <a:srgbClr val="1F497D"/>
                  </a:solidFill>
                </a:ln>
                <a:solidFill>
                  <a:srgbClr val="4F81BD"/>
                </a:solidFill>
                <a:latin typeface="Arial Black" panose="020B0A04020102020204" pitchFamily="34" charset="0"/>
              </a:rPr>
              <a:t>Т</a:t>
            </a:r>
            <a:r>
              <a:rPr lang="ru-RU" sz="6600" b="1" dirty="0">
                <a:ln w="38100">
                  <a:solidFill>
                    <a:srgbClr val="F79646">
                      <a:lumMod val="50000"/>
                    </a:srgbClr>
                  </a:solidFill>
                </a:ln>
                <a:solidFill>
                  <a:srgbClr val="F79646">
                    <a:lumMod val="75000"/>
                  </a:srgbClr>
                </a:solidFill>
                <a:latin typeface="Arial Black" panose="020B0A04020102020204" pitchFamily="34" charset="0"/>
              </a:rPr>
              <a:t>Ь</a:t>
            </a:r>
            <a:r>
              <a:rPr lang="ru-RU" sz="6600" b="1" dirty="0">
                <a:solidFill>
                  <a:prstClr val="black"/>
                </a:solidFill>
                <a:latin typeface="Arial Black" panose="020B0A04020102020204" pitchFamily="34" charset="0"/>
              </a:rPr>
              <a:t> </a:t>
            </a:r>
            <a:r>
              <a:rPr lang="ru-RU" sz="6600" b="1" dirty="0">
                <a:ln w="38100">
                  <a:solidFill>
                    <a:srgbClr val="9BBB59">
                      <a:lumMod val="50000"/>
                    </a:srgbClr>
                  </a:solidFill>
                </a:ln>
                <a:solidFill>
                  <a:srgbClr val="00B050"/>
                </a:solidFill>
                <a:latin typeface="Arial Black" panose="020B0A04020102020204" pitchFamily="34" charset="0"/>
              </a:rPr>
              <a:t>В</a:t>
            </a:r>
            <a:r>
              <a:rPr lang="ru-RU" sz="6600" b="1" dirty="0">
                <a:ln w="38100">
                  <a:solidFill>
                    <a:srgbClr val="1F497D">
                      <a:lumMod val="75000"/>
                    </a:srgbClr>
                  </a:solidFill>
                </a:ln>
                <a:solidFill>
                  <a:srgbClr val="4F81BD"/>
                </a:solidFill>
                <a:latin typeface="Arial Black" panose="020B0A04020102020204" pitchFamily="34" charset="0"/>
              </a:rPr>
              <a:t>С</a:t>
            </a:r>
            <a:r>
              <a:rPr lang="ru-RU" sz="6600" b="1" dirty="0">
                <a:ln w="38100">
                  <a:solidFill>
                    <a:srgbClr val="C00000"/>
                  </a:solidFill>
                </a:ln>
                <a:solidFill>
                  <a:srgbClr val="FF0000"/>
                </a:solidFill>
                <a:latin typeface="Arial Black" panose="020B0A04020102020204" pitchFamily="34" charset="0"/>
              </a:rPr>
              <a:t>Е</a:t>
            </a:r>
            <a:r>
              <a:rPr lang="ru-RU" sz="6600" b="1" dirty="0">
                <a:ln w="38100">
                  <a:solidFill>
                    <a:srgbClr val="9BBB59">
                      <a:lumMod val="50000"/>
                    </a:srgbClr>
                  </a:solidFill>
                </a:ln>
                <a:solidFill>
                  <a:srgbClr val="92D050"/>
                </a:solidFill>
                <a:latin typeface="Arial Black" panose="020B0A04020102020204" pitchFamily="34" charset="0"/>
              </a:rPr>
              <a:t>Г</a:t>
            </a:r>
            <a:r>
              <a:rPr lang="ru-RU" sz="6600" b="1" dirty="0">
                <a:ln w="38100">
                  <a:solidFill>
                    <a:srgbClr val="4F81BD">
                      <a:lumMod val="75000"/>
                    </a:srgbClr>
                  </a:solidFill>
                </a:ln>
                <a:solidFill>
                  <a:srgbClr val="4F81BD"/>
                </a:solidFill>
                <a:latin typeface="Arial Black" panose="020B0A04020102020204" pitchFamily="34" charset="0"/>
              </a:rPr>
              <a:t>Д</a:t>
            </a:r>
            <a:r>
              <a:rPr lang="ru-RU" sz="6600" b="1" dirty="0">
                <a:ln w="38100">
                  <a:solidFill>
                    <a:srgbClr val="C00000"/>
                  </a:solidFill>
                </a:ln>
                <a:solidFill>
                  <a:srgbClr val="FF0000"/>
                </a:solidFill>
                <a:latin typeface="Arial Black" panose="020B0A04020102020204" pitchFamily="34" charset="0"/>
              </a:rPr>
              <a:t>А</a:t>
            </a:r>
            <a:r>
              <a:rPr lang="ru-RU" sz="6600" b="1" dirty="0">
                <a:solidFill>
                  <a:prstClr val="black"/>
                </a:solidFill>
                <a:latin typeface="Arial Black" panose="020B0A04020102020204" pitchFamily="34" charset="0"/>
              </a:rPr>
              <a:t> </a:t>
            </a:r>
            <a:r>
              <a:rPr lang="ru-RU" sz="6600" b="1" dirty="0">
                <a:ln w="38100">
                  <a:solidFill>
                    <a:srgbClr val="F79646">
                      <a:lumMod val="50000"/>
                    </a:srgbClr>
                  </a:solidFill>
                </a:ln>
                <a:solidFill>
                  <a:srgbClr val="F79646">
                    <a:lumMod val="75000"/>
                  </a:srgbClr>
                </a:solidFill>
                <a:latin typeface="Arial Black" panose="020B0A04020102020204" pitchFamily="34" charset="0"/>
              </a:rPr>
              <a:t>Б</a:t>
            </a:r>
            <a:r>
              <a:rPr lang="ru-RU" sz="6600" b="1" dirty="0">
                <a:ln w="38100">
                  <a:solidFill>
                    <a:srgbClr val="1F497D"/>
                  </a:solidFill>
                </a:ln>
                <a:solidFill>
                  <a:srgbClr val="0070C0"/>
                </a:solidFill>
                <a:latin typeface="Arial Black" panose="020B0A04020102020204" pitchFamily="34" charset="0"/>
              </a:rPr>
              <a:t>У</a:t>
            </a:r>
            <a:r>
              <a:rPr lang="ru-RU" sz="6600" b="1" dirty="0">
                <a:ln w="38100">
                  <a:solidFill>
                    <a:srgbClr val="9BBB59">
                      <a:lumMod val="50000"/>
                    </a:srgbClr>
                  </a:solidFill>
                </a:ln>
                <a:solidFill>
                  <a:srgbClr val="00B050"/>
                </a:solidFill>
                <a:latin typeface="Arial Black" panose="020B0A04020102020204" pitchFamily="34" charset="0"/>
              </a:rPr>
              <a:t>Д</a:t>
            </a:r>
            <a:r>
              <a:rPr lang="ru-RU" sz="6600" b="1" dirty="0">
                <a:ln w="38100">
                  <a:solidFill>
                    <a:srgbClr val="C00000"/>
                  </a:solidFill>
                </a:ln>
                <a:solidFill>
                  <a:srgbClr val="FF0000"/>
                </a:solidFill>
                <a:latin typeface="Arial Black" panose="020B0A04020102020204" pitchFamily="34" charset="0"/>
              </a:rPr>
              <a:t>Е</a:t>
            </a:r>
            <a:r>
              <a:rPr lang="ru-RU" sz="6600" b="1" dirty="0">
                <a:ln w="38100">
                  <a:solidFill>
                    <a:srgbClr val="4F81BD">
                      <a:lumMod val="75000"/>
                    </a:srgbClr>
                  </a:solidFill>
                </a:ln>
                <a:solidFill>
                  <a:srgbClr val="1F497D">
                    <a:lumMod val="60000"/>
                    <a:lumOff val="40000"/>
                  </a:srgbClr>
                </a:solidFill>
                <a:latin typeface="Arial Black" panose="020B0A04020102020204" pitchFamily="34" charset="0"/>
              </a:rPr>
              <a:t>Т</a:t>
            </a:r>
          </a:p>
          <a:p>
            <a:pPr eaLnBrk="1" hangingPunct="1"/>
            <a:endParaRPr lang="ru-RU" sz="6600" b="1" dirty="0">
              <a:solidFill>
                <a:prstClr val="black"/>
              </a:solidFill>
              <a:latin typeface="Arial Black" panose="020B0A04020102020204" pitchFamily="34" charset="0"/>
            </a:endParaRPr>
          </a:p>
          <a:p>
            <a:pPr eaLnBrk="1" hangingPunct="1"/>
            <a:endParaRPr lang="ru-RU" sz="6600" b="1" dirty="0">
              <a:solidFill>
                <a:prstClr val="black"/>
              </a:solidFill>
              <a:latin typeface="Arial Black" panose="020B0A04020102020204" pitchFamily="34" charset="0"/>
            </a:endParaRPr>
          </a:p>
        </p:txBody>
      </p:sp>
    </p:spTree>
    <p:extLst>
      <p:ext uri="{BB962C8B-B14F-4D97-AF65-F5344CB8AC3E}">
        <p14:creationId xmlns:p14="http://schemas.microsoft.com/office/powerpoint/2010/main" val="306632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0 0 L 0.25 0 E" pathEditMode="relative" ptsTypes="">
                                      <p:cBhvr>
                                        <p:cTn id="6" dur="2000" fill="hold"/>
                                        <p:tgtEl>
                                          <p:spTgt spid="7"/>
                                        </p:tgtEl>
                                        <p:attrNameLst>
                                          <p:attrName>ppt_x</p:attrName>
                                          <p:attrName>ppt_y</p:attrName>
                                        </p:attrNameLst>
                                      </p:cBhvr>
                                    </p:animMotion>
                                  </p:childTnLst>
                                </p:cTn>
                              </p:par>
                              <p:par>
                                <p:cTn id="7" presetID="63" presetClass="path" presetSubtype="0" accel="50000" decel="50000" fill="hold" grpId="0" nodeType="withEffect">
                                  <p:stCondLst>
                                    <p:cond delay="0"/>
                                  </p:stCondLst>
                                  <p:childTnLst>
                                    <p:animMotion origin="layout" path="M 0 0 L 0.25 0 E" pathEditMode="relative" ptsTypes="">
                                      <p:cBhvr>
                                        <p:cTn id="8" dur="2000" fill="hold"/>
                                        <p:tgtEl>
                                          <p:spTgt spid="5"/>
                                        </p:tgtEl>
                                        <p:attrNameLst>
                                          <p:attrName>ppt_x</p:attrName>
                                          <p:attrName>ppt_y</p:attrName>
                                        </p:attrNameLst>
                                      </p:cBhvr>
                                    </p:animMotion>
                                  </p:childTnLst>
                                </p:cTn>
                              </p:par>
                              <p:par>
                                <p:cTn id="9" presetID="63" presetClass="path" presetSubtype="0" accel="50000" decel="50000" fill="hold" grpId="0" nodeType="withEffect">
                                  <p:stCondLst>
                                    <p:cond delay="0"/>
                                  </p:stCondLst>
                                  <p:childTnLst>
                                    <p:animMotion origin="layout" path="M 0 0 L 0.25 0 E" pathEditMode="relative" ptsTypes="">
                                      <p:cBhvr>
                                        <p:cTn id="10" dur="2000" fill="hold"/>
                                        <p:tgtEl>
                                          <p:spTgt spid="6"/>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down)">
                                      <p:cBhvr>
                                        <p:cTn id="48" dur="500"/>
                                        <p:tgtEl>
                                          <p:spTgt spid="15"/>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down)">
                                      <p:cBhvr>
                                        <p:cTn id="60" dur="500"/>
                                        <p:tgtEl>
                                          <p:spTgt spid="14"/>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ppt_w</p:attrName>
                                        </p:attrNameLst>
                                      </p:cBhvr>
                                      <p:tavLst>
                                        <p:tav tm="0">
                                          <p:val>
                                            <p:fltVal val="0"/>
                                          </p:val>
                                        </p:tav>
                                        <p:tav tm="100000">
                                          <p:val>
                                            <p:strVal val="#ppt_w"/>
                                          </p:val>
                                        </p:tav>
                                      </p:tavLst>
                                    </p:anim>
                                    <p:anim calcmode="lin" valueType="num">
                                      <p:cBhvr>
                                        <p:cTn id="66" dur="500" fill="hold"/>
                                        <p:tgtEl>
                                          <p:spTgt spid="13"/>
                                        </p:tgtEl>
                                        <p:attrNameLst>
                                          <p:attrName>ppt_h</p:attrName>
                                        </p:attrNameLst>
                                      </p:cBhvr>
                                      <p:tavLst>
                                        <p:tav tm="0">
                                          <p:val>
                                            <p:fltVal val="0"/>
                                          </p:val>
                                        </p:tav>
                                        <p:tav tm="100000">
                                          <p:val>
                                            <p:strVal val="#ppt_h"/>
                                          </p:val>
                                        </p:tav>
                                      </p:tavLst>
                                    </p:anim>
                                    <p:animEffect transition="in" filter="fade">
                                      <p:cBhvr>
                                        <p:cTn id="67" dur="500"/>
                                        <p:tgtEl>
                                          <p:spTgt spid="13"/>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down)">
                                      <p:cBhvr>
                                        <p:cTn id="72" dur="500"/>
                                        <p:tgtEl>
                                          <p:spTgt spid="24"/>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p:cTn id="77" dur="500" fill="hold"/>
                                        <p:tgtEl>
                                          <p:spTgt spid="23"/>
                                        </p:tgtEl>
                                        <p:attrNameLst>
                                          <p:attrName>ppt_w</p:attrName>
                                        </p:attrNameLst>
                                      </p:cBhvr>
                                      <p:tavLst>
                                        <p:tav tm="0">
                                          <p:val>
                                            <p:fltVal val="0"/>
                                          </p:val>
                                        </p:tav>
                                        <p:tav tm="100000">
                                          <p:val>
                                            <p:strVal val="#ppt_w"/>
                                          </p:val>
                                        </p:tav>
                                      </p:tavLst>
                                    </p:anim>
                                    <p:anim calcmode="lin" valueType="num">
                                      <p:cBhvr>
                                        <p:cTn id="78" dur="500" fill="hold"/>
                                        <p:tgtEl>
                                          <p:spTgt spid="23"/>
                                        </p:tgtEl>
                                        <p:attrNameLst>
                                          <p:attrName>ppt_h</p:attrName>
                                        </p:attrNameLst>
                                      </p:cBhvr>
                                      <p:tavLst>
                                        <p:tav tm="0">
                                          <p:val>
                                            <p:fltVal val="0"/>
                                          </p:val>
                                        </p:tav>
                                        <p:tav tm="100000">
                                          <p:val>
                                            <p:strVal val="#ppt_h"/>
                                          </p:val>
                                        </p:tav>
                                      </p:tavLst>
                                    </p:anim>
                                    <p:animEffect transition="in" filter="fade">
                                      <p:cBhvr>
                                        <p:cTn id="79" dur="500"/>
                                        <p:tgtEl>
                                          <p:spTgt spid="23"/>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down)">
                                      <p:cBhvr>
                                        <p:cTn id="84" dur="500"/>
                                        <p:tgtEl>
                                          <p:spTgt spid="28"/>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grpId="0" nodeType="clickEffect">
                                  <p:stCondLst>
                                    <p:cond delay="0"/>
                                  </p:stCondLst>
                                  <p:childTnLst>
                                    <p:set>
                                      <p:cBhvr>
                                        <p:cTn id="88" dur="1" fill="hold">
                                          <p:stCondLst>
                                            <p:cond delay="0"/>
                                          </p:stCondLst>
                                        </p:cTn>
                                        <p:tgtEl>
                                          <p:spTgt spid="25"/>
                                        </p:tgtEl>
                                        <p:attrNameLst>
                                          <p:attrName>style.visibility</p:attrName>
                                        </p:attrNameLst>
                                      </p:cBhvr>
                                      <p:to>
                                        <p:strVal val="visible"/>
                                      </p:to>
                                    </p:set>
                                    <p:anim calcmode="lin" valueType="num">
                                      <p:cBhvr>
                                        <p:cTn id="89" dur="500" fill="hold"/>
                                        <p:tgtEl>
                                          <p:spTgt spid="25"/>
                                        </p:tgtEl>
                                        <p:attrNameLst>
                                          <p:attrName>ppt_w</p:attrName>
                                        </p:attrNameLst>
                                      </p:cBhvr>
                                      <p:tavLst>
                                        <p:tav tm="0">
                                          <p:val>
                                            <p:fltVal val="0"/>
                                          </p:val>
                                        </p:tav>
                                        <p:tav tm="100000">
                                          <p:val>
                                            <p:strVal val="#ppt_w"/>
                                          </p:val>
                                        </p:tav>
                                      </p:tavLst>
                                    </p:anim>
                                    <p:anim calcmode="lin" valueType="num">
                                      <p:cBhvr>
                                        <p:cTn id="90" dur="500" fill="hold"/>
                                        <p:tgtEl>
                                          <p:spTgt spid="25"/>
                                        </p:tgtEl>
                                        <p:attrNameLst>
                                          <p:attrName>ppt_h</p:attrName>
                                        </p:attrNameLst>
                                      </p:cBhvr>
                                      <p:tavLst>
                                        <p:tav tm="0">
                                          <p:val>
                                            <p:fltVal val="0"/>
                                          </p:val>
                                        </p:tav>
                                        <p:tav tm="100000">
                                          <p:val>
                                            <p:strVal val="#ppt_h"/>
                                          </p:val>
                                        </p:tav>
                                      </p:tavLst>
                                    </p:anim>
                                    <p:animEffect transition="in" filter="fade">
                                      <p:cBhvr>
                                        <p:cTn id="91" dur="500"/>
                                        <p:tgtEl>
                                          <p:spTgt spid="25"/>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4" fill="hold" grpId="0" nodeType="clickEffect">
                                  <p:stCondLst>
                                    <p:cond delay="0"/>
                                  </p:stCondLst>
                                  <p:childTnLst>
                                    <p:set>
                                      <p:cBhvr>
                                        <p:cTn id="95" dur="1" fill="hold">
                                          <p:stCondLst>
                                            <p:cond delay="0"/>
                                          </p:stCondLst>
                                        </p:cTn>
                                        <p:tgtEl>
                                          <p:spTgt spid="22"/>
                                        </p:tgtEl>
                                        <p:attrNameLst>
                                          <p:attrName>style.visibility</p:attrName>
                                        </p:attrNameLst>
                                      </p:cBhvr>
                                      <p:to>
                                        <p:strVal val="visible"/>
                                      </p:to>
                                    </p:set>
                                    <p:animEffect transition="in" filter="wipe(down)">
                                      <p:cBhvr>
                                        <p:cTn id="96" dur="500"/>
                                        <p:tgtEl>
                                          <p:spTgt spid="22"/>
                                        </p:tgtEl>
                                      </p:cBhvr>
                                    </p:animEffect>
                                  </p:childTnLst>
                                </p:cTn>
                              </p:par>
                            </p:childTnLst>
                          </p:cTn>
                        </p:par>
                      </p:childTnLst>
                    </p:cTn>
                  </p:par>
                  <p:par>
                    <p:cTn id="97" fill="hold">
                      <p:stCondLst>
                        <p:cond delay="indefinite"/>
                      </p:stCondLst>
                      <p:childTnLst>
                        <p:par>
                          <p:cTn id="98" fill="hold">
                            <p:stCondLst>
                              <p:cond delay="0"/>
                            </p:stCondLst>
                            <p:childTnLst>
                              <p:par>
                                <p:cTn id="99" presetID="53" presetClass="entr" presetSubtype="16" fill="hold" grpId="0" nodeType="clickEffect">
                                  <p:stCondLst>
                                    <p:cond delay="0"/>
                                  </p:stCondLst>
                                  <p:childTnLst>
                                    <p:set>
                                      <p:cBhvr>
                                        <p:cTn id="100" dur="1" fill="hold">
                                          <p:stCondLst>
                                            <p:cond delay="0"/>
                                          </p:stCondLst>
                                        </p:cTn>
                                        <p:tgtEl>
                                          <p:spTgt spid="21"/>
                                        </p:tgtEl>
                                        <p:attrNameLst>
                                          <p:attrName>style.visibility</p:attrName>
                                        </p:attrNameLst>
                                      </p:cBhvr>
                                      <p:to>
                                        <p:strVal val="visible"/>
                                      </p:to>
                                    </p:set>
                                    <p:anim calcmode="lin" valueType="num">
                                      <p:cBhvr>
                                        <p:cTn id="101" dur="500" fill="hold"/>
                                        <p:tgtEl>
                                          <p:spTgt spid="21"/>
                                        </p:tgtEl>
                                        <p:attrNameLst>
                                          <p:attrName>ppt_w</p:attrName>
                                        </p:attrNameLst>
                                      </p:cBhvr>
                                      <p:tavLst>
                                        <p:tav tm="0">
                                          <p:val>
                                            <p:fltVal val="0"/>
                                          </p:val>
                                        </p:tav>
                                        <p:tav tm="100000">
                                          <p:val>
                                            <p:strVal val="#ppt_w"/>
                                          </p:val>
                                        </p:tav>
                                      </p:tavLst>
                                    </p:anim>
                                    <p:anim calcmode="lin" valueType="num">
                                      <p:cBhvr>
                                        <p:cTn id="102" dur="500" fill="hold"/>
                                        <p:tgtEl>
                                          <p:spTgt spid="21"/>
                                        </p:tgtEl>
                                        <p:attrNameLst>
                                          <p:attrName>ppt_h</p:attrName>
                                        </p:attrNameLst>
                                      </p:cBhvr>
                                      <p:tavLst>
                                        <p:tav tm="0">
                                          <p:val>
                                            <p:fltVal val="0"/>
                                          </p:val>
                                        </p:tav>
                                        <p:tav tm="100000">
                                          <p:val>
                                            <p:strVal val="#ppt_h"/>
                                          </p:val>
                                        </p:tav>
                                      </p:tavLst>
                                    </p:anim>
                                    <p:animEffect transition="in" filter="fade">
                                      <p:cBhvr>
                                        <p:cTn id="103" dur="500"/>
                                        <p:tgtEl>
                                          <p:spTgt spid="21"/>
                                        </p:tgtEl>
                                      </p:cBhvr>
                                    </p:animEffect>
                                  </p:childTnLst>
                                </p:cTn>
                              </p:par>
                            </p:childTnLst>
                          </p:cTn>
                        </p:par>
                      </p:childTnLst>
                    </p:cTn>
                  </p:par>
                  <p:par>
                    <p:cTn id="104" fill="hold">
                      <p:stCondLst>
                        <p:cond delay="indefinite"/>
                      </p:stCondLst>
                      <p:childTnLst>
                        <p:par>
                          <p:cTn id="105" fill="hold">
                            <p:stCondLst>
                              <p:cond delay="0"/>
                            </p:stCondLst>
                            <p:childTnLst>
                              <p:par>
                                <p:cTn id="106" presetID="22" presetClass="entr" presetSubtype="4" fill="hold" grpId="0" nodeType="clickEffect">
                                  <p:stCondLst>
                                    <p:cond delay="0"/>
                                  </p:stCondLst>
                                  <p:childTnLst>
                                    <p:set>
                                      <p:cBhvr>
                                        <p:cTn id="107" dur="1" fill="hold">
                                          <p:stCondLst>
                                            <p:cond delay="0"/>
                                          </p:stCondLst>
                                        </p:cTn>
                                        <p:tgtEl>
                                          <p:spTgt spid="27"/>
                                        </p:tgtEl>
                                        <p:attrNameLst>
                                          <p:attrName>style.visibility</p:attrName>
                                        </p:attrNameLst>
                                      </p:cBhvr>
                                      <p:to>
                                        <p:strVal val="visible"/>
                                      </p:to>
                                    </p:set>
                                    <p:animEffect transition="in" filter="wipe(down)">
                                      <p:cBhvr>
                                        <p:cTn id="108" dur="500"/>
                                        <p:tgtEl>
                                          <p:spTgt spid="27"/>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grpId="0" nodeType="clickEffect">
                                  <p:stCondLst>
                                    <p:cond delay="0"/>
                                  </p:stCondLst>
                                  <p:childTnLst>
                                    <p:set>
                                      <p:cBhvr>
                                        <p:cTn id="112" dur="1" fill="hold">
                                          <p:stCondLst>
                                            <p:cond delay="0"/>
                                          </p:stCondLst>
                                        </p:cTn>
                                        <p:tgtEl>
                                          <p:spTgt spid="26"/>
                                        </p:tgtEl>
                                        <p:attrNameLst>
                                          <p:attrName>style.visibility</p:attrName>
                                        </p:attrNameLst>
                                      </p:cBhvr>
                                      <p:to>
                                        <p:strVal val="visible"/>
                                      </p:to>
                                    </p:set>
                                    <p:animEffect transition="in" filter="wipe(down)">
                                      <p:cBhvr>
                                        <p:cTn id="113" dur="500"/>
                                        <p:tgtEl>
                                          <p:spTgt spid="26"/>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4" fill="hold" nodeType="clickEffect">
                                  <p:stCondLst>
                                    <p:cond delay="0"/>
                                  </p:stCondLst>
                                  <p:childTnLst>
                                    <p:set>
                                      <p:cBhvr>
                                        <p:cTn id="117" dur="1" fill="hold">
                                          <p:stCondLst>
                                            <p:cond delay="0"/>
                                          </p:stCondLst>
                                        </p:cTn>
                                        <p:tgtEl>
                                          <p:spTgt spid="8"/>
                                        </p:tgtEl>
                                        <p:attrNameLst>
                                          <p:attrName>style.visibility</p:attrName>
                                        </p:attrNameLst>
                                      </p:cBhvr>
                                      <p:to>
                                        <p:strVal val="visible"/>
                                      </p:to>
                                    </p:set>
                                    <p:animEffect transition="in" filter="wipe(down)">
                                      <p:cBhvr>
                                        <p:cTn id="118" dur="500"/>
                                        <p:tgtEl>
                                          <p:spTgt spid="8"/>
                                        </p:tgtEl>
                                      </p:cBhvr>
                                    </p:animEffect>
                                  </p:childTnLst>
                                </p:cTn>
                              </p:par>
                            </p:childTnLst>
                          </p:cTn>
                        </p:par>
                      </p:childTnLst>
                    </p:cTn>
                  </p:par>
                  <p:par>
                    <p:cTn id="119" fill="hold">
                      <p:stCondLst>
                        <p:cond delay="indefinite"/>
                      </p:stCondLst>
                      <p:childTnLst>
                        <p:par>
                          <p:cTn id="120" fill="hold">
                            <p:stCondLst>
                              <p:cond delay="0"/>
                            </p:stCondLst>
                            <p:childTnLst>
                              <p:par>
                                <p:cTn id="121" presetID="41" presetClass="entr" presetSubtype="0" fill="hold" nodeType="clickEffect">
                                  <p:stCondLst>
                                    <p:cond delay="0"/>
                                  </p:stCondLst>
                                  <p:iterate type="lt">
                                    <p:tmPct val="10000"/>
                                  </p:iterate>
                                  <p:childTnLst>
                                    <p:set>
                                      <p:cBhvr>
                                        <p:cTn id="122" dur="1" fill="hold">
                                          <p:stCondLst>
                                            <p:cond delay="0"/>
                                          </p:stCondLst>
                                        </p:cTn>
                                        <p:tgtEl>
                                          <p:spTgt spid="3">
                                            <p:txEl>
                                              <p:pRg st="0" end="0"/>
                                            </p:txEl>
                                          </p:spTgt>
                                        </p:tgtEl>
                                        <p:attrNameLst>
                                          <p:attrName>style.visibility</p:attrName>
                                        </p:attrNameLst>
                                      </p:cBhvr>
                                      <p:to>
                                        <p:strVal val="visible"/>
                                      </p:to>
                                    </p:set>
                                    <p:anim calcmode="lin" valueType="num">
                                      <p:cBhvr>
                                        <p:cTn id="123"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24"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25"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26"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27"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87552" y="1260289"/>
            <a:ext cx="7333488" cy="3323987"/>
          </a:xfrm>
          <a:prstGeom prst="rect">
            <a:avLst/>
          </a:prstGeom>
        </p:spPr>
        <p:txBody>
          <a:bodyPr wrap="square">
            <a:spAutoFit/>
          </a:bodyPr>
          <a:lstStyle/>
          <a:p>
            <a:pPr algn="ctr">
              <a:lnSpc>
                <a:spcPct val="150000"/>
              </a:lnSpc>
              <a:spcAft>
                <a:spcPts val="600"/>
              </a:spcAft>
            </a:pPr>
            <a:r>
              <a:rPr lang="ru-RU" sz="2800" b="1" dirty="0">
                <a:effectLst>
                  <a:outerShdw blurRad="38100" dist="38100" dir="2700000" algn="tl">
                    <a:srgbClr val="000000">
                      <a:alpha val="43137"/>
                    </a:srgbClr>
                  </a:outerShdw>
                </a:effectLst>
              </a:rPr>
              <a:t>Литература.</a:t>
            </a:r>
          </a:p>
          <a:p>
            <a:pPr marL="342900" lvl="0" indent="-342900">
              <a:lnSpc>
                <a:spcPct val="150000"/>
              </a:lnSpc>
              <a:spcAft>
                <a:spcPts val="600"/>
              </a:spcAft>
              <a:buFont typeface="+mj-lt"/>
              <a:buAutoNum type="arabicPeriod"/>
            </a:pPr>
            <a:r>
              <a:rPr lang="ru-RU" b="1" dirty="0">
                <a:effectLst>
                  <a:outerShdw blurRad="38100" dist="38100" dir="2700000" algn="tl">
                    <a:srgbClr val="000000">
                      <a:alpha val="43137"/>
                    </a:srgbClr>
                  </a:outerShdw>
                </a:effectLst>
              </a:rPr>
              <a:t>За основу взята разработка «Потрясающий час "Как здорово, что все мы тут сейчас собрались!"». Автор неизвестен. </a:t>
            </a:r>
            <a:r>
              <a:rPr lang="ru-RU" b="1" dirty="0">
                <a:effectLst>
                  <a:outerShdw blurRad="38100" dist="38100" dir="2700000" algn="tl">
                    <a:srgbClr val="000000">
                      <a:alpha val="43137"/>
                    </a:srgbClr>
                  </a:outerShdw>
                </a:effectLst>
                <a:hlinkClick r:id="rId2"/>
              </a:rPr>
              <a:t>http://refedit.ru/referat-677530.html</a:t>
            </a:r>
            <a:endParaRPr lang="ru-RU" b="1" dirty="0">
              <a:effectLst>
                <a:outerShdw blurRad="38100" dist="38100" dir="2700000" algn="tl">
                  <a:srgbClr val="000000">
                    <a:alpha val="43137"/>
                  </a:srgbClr>
                </a:outerShdw>
              </a:effectLst>
            </a:endParaRPr>
          </a:p>
          <a:p>
            <a:pPr marL="342900" lvl="0" indent="-342900">
              <a:lnSpc>
                <a:spcPct val="150000"/>
              </a:lnSpc>
              <a:spcAft>
                <a:spcPts val="600"/>
              </a:spcAft>
              <a:buFont typeface="+mj-lt"/>
              <a:buAutoNum type="arabicPeriod"/>
            </a:pPr>
            <a:r>
              <a:rPr lang="ru-RU" b="1" dirty="0">
                <a:effectLst>
                  <a:outerShdw blurRad="38100" dist="38100" dir="2700000" algn="tl">
                    <a:srgbClr val="000000">
                      <a:alpha val="43137"/>
                    </a:srgbClr>
                  </a:outerShdw>
                </a:effectLst>
              </a:rPr>
              <a:t>Классные часы: 5-9 классы. Методическое пособие для учителя. Авторы: Савченко Е.В., </a:t>
            </a:r>
            <a:r>
              <a:rPr lang="ru-RU" b="1" dirty="0" err="1">
                <a:effectLst>
                  <a:outerShdw blurRad="38100" dist="38100" dir="2700000" algn="tl">
                    <a:srgbClr val="000000">
                      <a:alpha val="43137"/>
                    </a:srgbClr>
                  </a:outerShdw>
                </a:effectLst>
              </a:rPr>
              <a:t>Жиренко</a:t>
            </a:r>
            <a:r>
              <a:rPr lang="ru-RU" b="1" dirty="0">
                <a:effectLst>
                  <a:outerShdw blurRad="38100" dist="38100" dir="2700000" algn="tl">
                    <a:srgbClr val="000000">
                      <a:alpha val="43137"/>
                    </a:srgbClr>
                  </a:outerShdw>
                </a:effectLst>
              </a:rPr>
              <a:t> О.Е. Издательство "</a:t>
            </a:r>
            <a:r>
              <a:rPr lang="ru-RU" b="1" dirty="0" err="1">
                <a:effectLst>
                  <a:outerShdw blurRad="38100" dist="38100" dir="2700000" algn="tl">
                    <a:srgbClr val="000000">
                      <a:alpha val="43137"/>
                    </a:srgbClr>
                  </a:outerShdw>
                </a:effectLst>
              </a:rPr>
              <a:t>Вако</a:t>
            </a:r>
            <a:r>
              <a:rPr lang="ru-RU" b="1" dirty="0">
                <a:effectLst>
                  <a:outerShdw blurRad="38100" dist="38100" dir="2700000" algn="tl">
                    <a:srgbClr val="000000">
                      <a:alpha val="43137"/>
                    </a:srgbClr>
                  </a:outerShdw>
                </a:effectLst>
              </a:rPr>
              <a:t>". 2011 г. </a:t>
            </a:r>
          </a:p>
          <a:p>
            <a:pPr>
              <a:spcAft>
                <a:spcPts val="0"/>
              </a:spcAft>
            </a:pPr>
            <a:r>
              <a:rPr lang="ru-RU" b="1" dirty="0">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1434858176"/>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0501" y="533751"/>
            <a:ext cx="8658224" cy="4721292"/>
          </a:xfrm>
          <a:prstGeom prst="rect">
            <a:avLst/>
          </a:prstGeom>
        </p:spPr>
        <p:txBody>
          <a:bodyPr wrap="square">
            <a:spAutoFit/>
          </a:bodyPr>
          <a:lstStyle/>
          <a:p>
            <a:pPr marL="342900" lvl="0" indent="-342900">
              <a:spcBef>
                <a:spcPct val="20000"/>
              </a:spcBef>
            </a:pPr>
            <a:r>
              <a:rPr lang="ru-RU" sz="3200" dirty="0">
                <a:solidFill>
                  <a:prstClr val="black"/>
                </a:solidFill>
                <a:latin typeface="Calibri"/>
              </a:rPr>
              <a:t>Давно люблю я школьные звонки…</a:t>
            </a:r>
            <a:endParaRPr lang="ru-RU" sz="3200" b="1" dirty="0">
              <a:solidFill>
                <a:prstClr val="black"/>
              </a:solidFill>
              <a:latin typeface="Calibri"/>
            </a:endParaRPr>
          </a:p>
          <a:p>
            <a:pPr marL="342900" lvl="0" indent="-342900">
              <a:spcBef>
                <a:spcPct val="20000"/>
              </a:spcBef>
            </a:pPr>
            <a:r>
              <a:rPr lang="ru-RU" sz="3200" dirty="0">
                <a:solidFill>
                  <a:prstClr val="black"/>
                </a:solidFill>
                <a:latin typeface="Calibri"/>
              </a:rPr>
              <a:t>А впрочем, и не может быть </a:t>
            </a:r>
            <a:r>
              <a:rPr lang="ru-RU" sz="3200" b="1" dirty="0">
                <a:solidFill>
                  <a:prstClr val="black"/>
                </a:solidFill>
                <a:latin typeface="Calibri"/>
              </a:rPr>
              <a:t> </a:t>
            </a:r>
            <a:r>
              <a:rPr lang="ru-RU" sz="3200" dirty="0">
                <a:solidFill>
                  <a:prstClr val="black"/>
                </a:solidFill>
                <a:latin typeface="Calibri"/>
              </a:rPr>
              <a:t>иначе,</a:t>
            </a:r>
            <a:r>
              <a:rPr lang="ru-RU" sz="3200" b="1" dirty="0">
                <a:solidFill>
                  <a:prstClr val="black"/>
                </a:solidFill>
                <a:latin typeface="Calibri"/>
              </a:rPr>
              <a:t> </a:t>
            </a:r>
          </a:p>
          <a:p>
            <a:pPr marL="342900" lvl="0" indent="-342900">
              <a:spcBef>
                <a:spcPct val="20000"/>
              </a:spcBef>
            </a:pPr>
            <a:r>
              <a:rPr lang="ru-RU" sz="3200" dirty="0">
                <a:solidFill>
                  <a:prstClr val="black"/>
                </a:solidFill>
                <a:latin typeface="Calibri"/>
              </a:rPr>
              <a:t>С них начинается живая связь</a:t>
            </a:r>
            <a:r>
              <a:rPr lang="ru-RU" sz="3200" b="1" dirty="0">
                <a:solidFill>
                  <a:prstClr val="black"/>
                </a:solidFill>
                <a:latin typeface="Calibri"/>
              </a:rPr>
              <a:t> </a:t>
            </a:r>
            <a:r>
              <a:rPr lang="ru-RU" sz="3200" dirty="0">
                <a:solidFill>
                  <a:prstClr val="black"/>
                </a:solidFill>
                <a:latin typeface="Calibri"/>
              </a:rPr>
              <a:t>строки</a:t>
            </a:r>
            <a:endParaRPr lang="ru-RU" sz="3200" b="1" dirty="0">
              <a:solidFill>
                <a:prstClr val="black"/>
              </a:solidFill>
              <a:latin typeface="Calibri"/>
            </a:endParaRPr>
          </a:p>
          <a:p>
            <a:pPr marL="342900" lvl="0" indent="-342900">
              <a:spcBef>
                <a:spcPct val="20000"/>
              </a:spcBef>
            </a:pPr>
            <a:r>
              <a:rPr lang="ru-RU" sz="3200" dirty="0">
                <a:solidFill>
                  <a:prstClr val="black"/>
                </a:solidFill>
                <a:latin typeface="Calibri"/>
              </a:rPr>
              <a:t>И первые раздумья над задачей.</a:t>
            </a:r>
            <a:endParaRPr lang="ru-RU" sz="3200" b="1" dirty="0">
              <a:solidFill>
                <a:prstClr val="black"/>
              </a:solidFill>
              <a:latin typeface="Calibri"/>
            </a:endParaRPr>
          </a:p>
          <a:p>
            <a:pPr marL="342900" lvl="0" indent="-342900">
              <a:spcBef>
                <a:spcPct val="20000"/>
              </a:spcBef>
            </a:pPr>
            <a:r>
              <a:rPr lang="ru-RU" sz="3200" dirty="0">
                <a:solidFill>
                  <a:prstClr val="black"/>
                </a:solidFill>
                <a:latin typeface="Calibri"/>
              </a:rPr>
              <a:t>От них уходит вдаль любой</a:t>
            </a:r>
            <a:r>
              <a:rPr lang="ru-RU" sz="3200" b="1" dirty="0">
                <a:solidFill>
                  <a:prstClr val="black"/>
                </a:solidFill>
                <a:latin typeface="Calibri"/>
              </a:rPr>
              <a:t> </a:t>
            </a:r>
            <a:r>
              <a:rPr lang="ru-RU" sz="3200" dirty="0">
                <a:solidFill>
                  <a:prstClr val="black"/>
                </a:solidFill>
                <a:latin typeface="Calibri"/>
              </a:rPr>
              <a:t>маршрут,</a:t>
            </a:r>
            <a:endParaRPr lang="ru-RU" sz="3200" b="1" dirty="0">
              <a:solidFill>
                <a:prstClr val="black"/>
              </a:solidFill>
              <a:latin typeface="Calibri"/>
            </a:endParaRPr>
          </a:p>
          <a:p>
            <a:pPr marL="342900" lvl="0" indent="-342900">
              <a:spcBef>
                <a:spcPct val="20000"/>
              </a:spcBef>
            </a:pPr>
            <a:r>
              <a:rPr lang="ru-RU" sz="3200" dirty="0">
                <a:solidFill>
                  <a:prstClr val="black"/>
                </a:solidFill>
                <a:latin typeface="Calibri"/>
              </a:rPr>
              <a:t>И в них открытий радостных</a:t>
            </a:r>
            <a:r>
              <a:rPr lang="ru-RU" sz="3200" b="1" dirty="0">
                <a:solidFill>
                  <a:prstClr val="black"/>
                </a:solidFill>
                <a:latin typeface="Calibri"/>
              </a:rPr>
              <a:t> </a:t>
            </a:r>
            <a:r>
              <a:rPr lang="ru-RU" sz="3200" dirty="0">
                <a:solidFill>
                  <a:prstClr val="black"/>
                </a:solidFill>
                <a:latin typeface="Calibri"/>
              </a:rPr>
              <a:t>начало,</a:t>
            </a:r>
            <a:endParaRPr lang="ru-RU" sz="3200" b="1" dirty="0">
              <a:solidFill>
                <a:prstClr val="black"/>
              </a:solidFill>
              <a:latin typeface="Calibri"/>
            </a:endParaRPr>
          </a:p>
          <a:p>
            <a:pPr marL="342900" lvl="0" indent="-342900">
              <a:spcBef>
                <a:spcPct val="20000"/>
              </a:spcBef>
            </a:pPr>
            <a:r>
              <a:rPr lang="ru-RU" sz="3200" dirty="0">
                <a:solidFill>
                  <a:prstClr val="black"/>
                </a:solidFill>
                <a:latin typeface="Calibri"/>
              </a:rPr>
              <a:t>Вот так, наверное, ракеты старт</a:t>
            </a:r>
            <a:r>
              <a:rPr lang="ru-RU" sz="3200" b="1" dirty="0">
                <a:solidFill>
                  <a:prstClr val="black"/>
                </a:solidFill>
                <a:latin typeface="Calibri"/>
              </a:rPr>
              <a:t> </a:t>
            </a:r>
            <a:r>
              <a:rPr lang="ru-RU" sz="3200" dirty="0">
                <a:solidFill>
                  <a:prstClr val="black"/>
                </a:solidFill>
                <a:latin typeface="Calibri"/>
              </a:rPr>
              <a:t>берут</a:t>
            </a:r>
            <a:endParaRPr lang="ru-RU" sz="3200" b="1" dirty="0">
              <a:solidFill>
                <a:prstClr val="black"/>
              </a:solidFill>
              <a:latin typeface="Calibri"/>
            </a:endParaRPr>
          </a:p>
          <a:p>
            <a:pPr marL="342900" lvl="0" indent="-342900">
              <a:spcBef>
                <a:spcPct val="20000"/>
              </a:spcBef>
            </a:pPr>
            <a:r>
              <a:rPr lang="ru-RU" sz="3200" dirty="0">
                <a:solidFill>
                  <a:prstClr val="black"/>
                </a:solidFill>
                <a:latin typeface="Calibri"/>
              </a:rPr>
              <a:t>И корабли уходят от причала.</a:t>
            </a:r>
          </a:p>
        </p:txBody>
      </p:sp>
    </p:spTree>
    <p:extLst>
      <p:ext uri="{BB962C8B-B14F-4D97-AF65-F5344CB8AC3E}">
        <p14:creationId xmlns:p14="http://schemas.microsoft.com/office/powerpoint/2010/main" val="408185029"/>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22888" y="2781300"/>
            <a:ext cx="3005137" cy="1384300"/>
          </a:xfrm>
          <a:prstGeom prst="rect">
            <a:avLst/>
          </a:prstGeom>
          <a:noFill/>
        </p:spPr>
        <p:txBody>
          <a:bodyPr>
            <a:spAutoFit/>
          </a:bodyPr>
          <a:lstStyle/>
          <a:p>
            <a:pPr algn="ctr" eaLnBrk="1" fontAlgn="auto" hangingPunct="1">
              <a:spcBef>
                <a:spcPts val="0"/>
              </a:spcBef>
              <a:spcAft>
                <a:spcPts val="0"/>
              </a:spcAft>
              <a:defRPr/>
            </a:pPr>
            <a:r>
              <a:rPr lang="ru-RU" sz="28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Это мы, </a:t>
            </a:r>
          </a:p>
          <a:p>
            <a:pPr algn="ctr" eaLnBrk="1" fontAlgn="auto" hangingPunct="1">
              <a:spcBef>
                <a:spcPts val="0"/>
              </a:spcBef>
              <a:spcAft>
                <a:spcPts val="0"/>
              </a:spcAft>
              <a:defRPr/>
            </a:pPr>
            <a:r>
              <a:rPr lang="ru-RU" sz="28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наша школа, </a:t>
            </a:r>
          </a:p>
          <a:p>
            <a:pPr algn="ctr" eaLnBrk="1" fontAlgn="auto" hangingPunct="1">
              <a:spcBef>
                <a:spcPts val="0"/>
              </a:spcBef>
              <a:spcAft>
                <a:spcPts val="0"/>
              </a:spcAft>
              <a:defRPr/>
            </a:pPr>
            <a:r>
              <a:rPr lang="ru-RU" sz="28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наши родители</a:t>
            </a:r>
          </a:p>
        </p:txBody>
      </p:sp>
      <p:pic>
        <p:nvPicPr>
          <p:cNvPr id="2" name="Рисунок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90488" y="250825"/>
            <a:ext cx="4959350" cy="644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Стрелка углом 4"/>
          <p:cNvSpPr/>
          <p:nvPr/>
        </p:nvSpPr>
        <p:spPr>
          <a:xfrm flipH="1">
            <a:off x="5049838" y="1190625"/>
            <a:ext cx="1889125" cy="1590675"/>
          </a:xfrm>
          <a:prstGeom prst="ben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fontAlgn="auto" hangingPunct="1">
              <a:spcBef>
                <a:spcPts val="0"/>
              </a:spcBef>
              <a:spcAft>
                <a:spcPts val="0"/>
              </a:spcAft>
              <a:defRPr/>
            </a:pPr>
            <a:endParaRPr lang="ru-RU">
              <a:solidFill>
                <a:schemeClr val="tx1"/>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Effect transition="in" filter="fade">
                                      <p:cBhvr>
                                        <p:cTn id="9" dur="1500"/>
                                        <p:tgtEl>
                                          <p:spTgt spid="2"/>
                                        </p:tgtEl>
                                      </p:cBhvr>
                                    </p:animEffect>
                                  </p:childTnLst>
                                </p:cTn>
                              </p:par>
                            </p:childTnLst>
                          </p:cTn>
                        </p:par>
                        <p:par>
                          <p:cTn id="10" fill="hold" nodeType="afterGroup">
                            <p:stCondLst>
                              <p:cond delay="15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500"/>
                            </p:stCondLst>
                            <p:childTnLst>
                              <p:par>
                                <p:cTn id="17" presetID="31"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ChangeArrowheads="1"/>
          </p:cNvSpPr>
          <p:nvPr/>
        </p:nvSpPr>
        <p:spPr bwMode="auto">
          <a:xfrm>
            <a:off x="0" y="-463550"/>
            <a:ext cx="23495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ru-RU" sz="1400">
              <a:latin typeface="Arial" panose="020B0604020202020204" pitchFamily="34" charset="0"/>
              <a:ea typeface="Calibri" panose="020F0502020204030204" pitchFamily="34" charset="0"/>
              <a:cs typeface="Times New Roman" panose="02020603050405020304" pitchFamily="18" charset="0"/>
            </a:endParaRPr>
          </a:p>
          <a:p>
            <a:endParaRPr lang="ru-RU" sz="1400">
              <a:latin typeface="Arial" panose="020B0604020202020204" pitchFamily="34" charset="0"/>
              <a:ea typeface="Calibri" panose="020F0502020204030204" pitchFamily="34" charset="0"/>
              <a:cs typeface="Times New Roman" panose="02020603050405020304" pitchFamily="18" charset="0"/>
            </a:endParaRPr>
          </a:p>
          <a:p>
            <a:endParaRPr lang="ru-RU" sz="1400">
              <a:latin typeface="Arial" panose="020B0604020202020204" pitchFamily="34" charset="0"/>
              <a:ea typeface="Calibri" panose="020F0502020204030204" pitchFamily="34" charset="0"/>
              <a:cs typeface="Times New Roman" panose="02020603050405020304" pitchFamily="18" charset="0"/>
            </a:endParaRPr>
          </a:p>
          <a:p>
            <a:endParaRPr lang="ru-RU" sz="1400">
              <a:latin typeface="Arial" panose="020B0604020202020204" pitchFamily="34" charset="0"/>
              <a:ea typeface="Calibri" panose="020F0502020204030204" pitchFamily="34" charset="0"/>
              <a:cs typeface="Times New Roman" panose="02020603050405020304" pitchFamily="18" charset="0"/>
            </a:endParaRPr>
          </a:p>
          <a:p>
            <a:endParaRPr lang="ru-RU" sz="1400">
              <a:latin typeface="Arial" panose="020B0604020202020204" pitchFamily="34" charset="0"/>
              <a:ea typeface="Calibri" panose="020F0502020204030204" pitchFamily="34" charset="0"/>
              <a:cs typeface="Times New Roman" panose="02020603050405020304" pitchFamily="18" charset="0"/>
            </a:endParaRPr>
          </a:p>
          <a:p>
            <a:r>
              <a:rPr lang="ru-RU" sz="1400">
                <a:latin typeface="Arial" panose="020B0604020202020204" pitchFamily="34" charset="0"/>
                <a:ea typeface="Calibri" panose="020F0502020204030204" pitchFamily="34" charset="0"/>
                <a:cs typeface="Times New Roman" panose="02020603050405020304" pitchFamily="18" charset="0"/>
              </a:rPr>
              <a:t> </a:t>
            </a:r>
            <a:endParaRPr lang="ru-RU">
              <a:latin typeface="Arial" panose="020B0604020202020204" pitchFamily="34" charset="0"/>
            </a:endParaRPr>
          </a:p>
        </p:txBody>
      </p:sp>
      <p:sp>
        <p:nvSpPr>
          <p:cNvPr id="5123" name="Прямоугольник 3"/>
          <p:cNvSpPr>
            <a:spLocks noChangeArrowheads="1"/>
          </p:cNvSpPr>
          <p:nvPr/>
        </p:nvSpPr>
        <p:spPr bwMode="auto">
          <a:xfrm>
            <a:off x="2286000" y="1582738"/>
            <a:ext cx="4572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ru-RU">
                <a:latin typeface="Arial" panose="020B0604020202020204" pitchFamily="34" charset="0"/>
                <a:ea typeface="Calibri" panose="020F0502020204030204" pitchFamily="34" charset="0"/>
                <a:cs typeface="Times New Roman" panose="02020603050405020304" pitchFamily="18" charset="0"/>
              </a:rPr>
              <a:t> </a:t>
            </a:r>
            <a:endParaRPr lang="ru-RU" sz="2400">
              <a:latin typeface="Arial" panose="020B0604020202020204" pitchFamily="34" charset="0"/>
              <a:ea typeface="Calibri" panose="020F0502020204030204" pitchFamily="34" charset="0"/>
              <a:cs typeface="Times New Roman" panose="02020603050405020304"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06425" y="3235325"/>
            <a:ext cx="4238625" cy="353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Прямоугольник 6"/>
          <p:cNvSpPr/>
          <p:nvPr/>
        </p:nvSpPr>
        <p:spPr>
          <a:xfrm>
            <a:off x="234950" y="366713"/>
            <a:ext cx="7947025" cy="3170237"/>
          </a:xfrm>
          <a:prstGeom prst="rect">
            <a:avLst/>
          </a:prstGeom>
        </p:spPr>
        <p:txBody>
          <a:bodyPr>
            <a:spAutoFit/>
          </a:bodyPr>
          <a:lstStyle/>
          <a:p>
            <a:pPr>
              <a:defRPr/>
            </a:pPr>
            <a:r>
              <a:rPr lang="ru-RU" sz="28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 1984 г. в нашей стране первого сентября отмечается государственный праздник.</a:t>
            </a:r>
          </a:p>
          <a:p>
            <a:pPr marL="342900" indent="-342900">
              <a:buFont typeface="Wingdings" panose="05000000000000000000" pitchFamily="2" charset="2"/>
              <a:buChar char="Ø"/>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Как он называется? </a:t>
            </a:r>
          </a:p>
          <a:p>
            <a:pPr marL="342900" indent="-342900">
              <a:buFont typeface="Wingdings" panose="05000000000000000000" pitchFamily="2" charset="2"/>
              <a:buChar char="Ø"/>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Какую роль знания играют в жизни человека? </a:t>
            </a:r>
          </a:p>
          <a:p>
            <a:pPr marL="342900" indent="-342900">
              <a:buFont typeface="Wingdings" panose="05000000000000000000" pitchFamily="2" charset="2"/>
              <a:buChar char="Ø"/>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Как вы понимаете слова, сказанные английским философом XVI – XVII вв. Френсисом Бэконом: «Знание само по себе сила» </a:t>
            </a:r>
          </a:p>
          <a:p>
            <a:pPr marL="342900" indent="-342900">
              <a:buFont typeface="Wingdings" panose="05000000000000000000" pitchFamily="2" charset="2"/>
              <a:buChar char="Ø"/>
              <a:defRPr/>
            </a:pPr>
            <a:r>
              <a:rPr lang="ru-RU"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Что такое образование?  </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1" presetClass="entr" presetSubtype="0" fill="hold" nodeType="afterEffect">
                                  <p:stCondLst>
                                    <p:cond delay="0"/>
                                  </p:stCondLst>
                                  <p:iterate type="lt">
                                    <p:tmPct val="10000"/>
                                  </p:iterate>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p:cTn id="13" dur="500" fill="hold"/>
                                        <p:tgtEl>
                                          <p:spTgt spid="7">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xEl>
                                              <p:pRg st="1" end="1"/>
                                            </p:txEl>
                                          </p:spTgt>
                                        </p:tgtEl>
                                        <p:attrNameLst>
                                          <p:attrName>ppt_y</p:attrName>
                                        </p:attrNameLst>
                                      </p:cBhvr>
                                      <p:tavLst>
                                        <p:tav tm="0">
                                          <p:val>
                                            <p:strVal val="#ppt_y"/>
                                          </p:val>
                                        </p:tav>
                                        <p:tav tm="100000">
                                          <p:val>
                                            <p:strVal val="#ppt_y"/>
                                          </p:val>
                                        </p:tav>
                                      </p:tavLst>
                                    </p:anim>
                                    <p:anim calcmode="lin" valueType="num">
                                      <p:cBhvr>
                                        <p:cTn id="15" dur="500" fill="hold"/>
                                        <p:tgtEl>
                                          <p:spTgt spid="7">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xEl>
                                              <p:pRg st="1" end="1"/>
                                            </p:txEl>
                                          </p:spTgt>
                                        </p:tgtEl>
                                      </p:cBhvr>
                                    </p:animEffect>
                                  </p:childTnLst>
                                </p:cTn>
                              </p:par>
                            </p:childTnLst>
                          </p:cTn>
                        </p:par>
                        <p:par>
                          <p:cTn id="18" fill="hold" nodeType="afterGroup">
                            <p:stCondLst>
                              <p:cond delay="2250"/>
                            </p:stCondLst>
                            <p:childTnLst>
                              <p:par>
                                <p:cTn id="19" presetID="31"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 calcmode="lin" valueType="num">
                                      <p:cBhvr>
                                        <p:cTn id="23" dur="1000" fill="hold"/>
                                        <p:tgtEl>
                                          <p:spTgt spid="2"/>
                                        </p:tgtEl>
                                        <p:attrNameLst>
                                          <p:attrName>style.rotation</p:attrName>
                                        </p:attrNameLst>
                                      </p:cBhvr>
                                      <p:tavLst>
                                        <p:tav tm="0">
                                          <p:val>
                                            <p:fltVal val="90"/>
                                          </p:val>
                                        </p:tav>
                                        <p:tav tm="100000">
                                          <p:val>
                                            <p:fltVal val="0"/>
                                          </p:val>
                                        </p:tav>
                                      </p:tavLst>
                                    </p:anim>
                                    <p:animEffect transition="in" filter="fade">
                                      <p:cBhvr>
                                        <p:cTn id="24" dur="1000"/>
                                        <p:tgtEl>
                                          <p:spTgt spid="2"/>
                                        </p:tgtEl>
                                      </p:cBhvr>
                                    </p:animEffect>
                                  </p:childTnLst>
                                </p:cTn>
                              </p:par>
                            </p:childTnLst>
                          </p:cTn>
                        </p:par>
                        <p:par>
                          <p:cTn id="25" fill="hold" nodeType="afterGroup">
                            <p:stCondLst>
                              <p:cond delay="3250"/>
                            </p:stCondLst>
                            <p:childTnLst>
                              <p:par>
                                <p:cTn id="26" presetID="41" presetClass="entr" presetSubtype="0" fill="hold" nodeType="afterEffect">
                                  <p:stCondLst>
                                    <p:cond delay="0"/>
                                  </p:stCondLst>
                                  <p:iterate type="lt">
                                    <p:tmPct val="10000"/>
                                  </p:iterate>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p:cTn id="28" dur="500" fill="hold"/>
                                        <p:tgtEl>
                                          <p:spTgt spid="7">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7">
                                            <p:txEl>
                                              <p:pRg st="2" end="2"/>
                                            </p:txEl>
                                          </p:spTgt>
                                        </p:tgtEl>
                                        <p:attrNameLst>
                                          <p:attrName>ppt_y</p:attrName>
                                        </p:attrNameLst>
                                      </p:cBhvr>
                                      <p:tavLst>
                                        <p:tav tm="0">
                                          <p:val>
                                            <p:strVal val="#ppt_y"/>
                                          </p:val>
                                        </p:tav>
                                        <p:tav tm="100000">
                                          <p:val>
                                            <p:strVal val="#ppt_y"/>
                                          </p:val>
                                        </p:tav>
                                      </p:tavLst>
                                    </p:anim>
                                    <p:anim calcmode="lin" valueType="num">
                                      <p:cBhvr>
                                        <p:cTn id="30" dur="500" fill="hold"/>
                                        <p:tgtEl>
                                          <p:spTgt spid="7">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7">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7">
                                            <p:txEl>
                                              <p:pRg st="2" end="2"/>
                                            </p:txEl>
                                          </p:spTgt>
                                        </p:tgtEl>
                                      </p:cBhvr>
                                    </p:animEffect>
                                  </p:childTnLst>
                                </p:cTn>
                              </p:par>
                            </p:childTnLst>
                          </p:cTn>
                        </p:par>
                        <p:par>
                          <p:cTn id="33" fill="hold" nodeType="afterGroup">
                            <p:stCondLst>
                              <p:cond delay="5500"/>
                            </p:stCondLst>
                            <p:childTnLst>
                              <p:par>
                                <p:cTn id="34" presetID="41" presetClass="entr" presetSubtype="0" fill="hold" nodeType="afterEffect">
                                  <p:stCondLst>
                                    <p:cond delay="0"/>
                                  </p:stCondLst>
                                  <p:iterate type="lt">
                                    <p:tmPct val="10000"/>
                                  </p:iterate>
                                  <p:childTnLst>
                                    <p:set>
                                      <p:cBhvr>
                                        <p:cTn id="35" dur="1" fill="hold">
                                          <p:stCondLst>
                                            <p:cond delay="0"/>
                                          </p:stCondLst>
                                        </p:cTn>
                                        <p:tgtEl>
                                          <p:spTgt spid="7">
                                            <p:txEl>
                                              <p:pRg st="3" end="3"/>
                                            </p:txEl>
                                          </p:spTgt>
                                        </p:tgtEl>
                                        <p:attrNameLst>
                                          <p:attrName>style.visibility</p:attrName>
                                        </p:attrNameLst>
                                      </p:cBhvr>
                                      <p:to>
                                        <p:strVal val="visible"/>
                                      </p:to>
                                    </p:set>
                                    <p:anim calcmode="lin" valueType="num">
                                      <p:cBhvr>
                                        <p:cTn id="36" dur="500" fill="hold"/>
                                        <p:tgtEl>
                                          <p:spTgt spid="7">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7">
                                            <p:txEl>
                                              <p:pRg st="3" end="3"/>
                                            </p:txEl>
                                          </p:spTgt>
                                        </p:tgtEl>
                                        <p:attrNameLst>
                                          <p:attrName>ppt_y</p:attrName>
                                        </p:attrNameLst>
                                      </p:cBhvr>
                                      <p:tavLst>
                                        <p:tav tm="0">
                                          <p:val>
                                            <p:strVal val="#ppt_y"/>
                                          </p:val>
                                        </p:tav>
                                        <p:tav tm="100000">
                                          <p:val>
                                            <p:strVal val="#ppt_y"/>
                                          </p:val>
                                        </p:tav>
                                      </p:tavLst>
                                    </p:anim>
                                    <p:anim calcmode="lin" valueType="num">
                                      <p:cBhvr>
                                        <p:cTn id="38" dur="500" fill="hold"/>
                                        <p:tgtEl>
                                          <p:spTgt spid="7">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7">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7">
                                            <p:txEl>
                                              <p:pRg st="3" end="3"/>
                                            </p:txEl>
                                          </p:spTgt>
                                        </p:tgtEl>
                                      </p:cBhvr>
                                    </p:animEffect>
                                  </p:childTnLst>
                                </p:cTn>
                              </p:par>
                            </p:childTnLst>
                          </p:cTn>
                        </p:par>
                        <p:par>
                          <p:cTn id="41" fill="hold" nodeType="afterGroup">
                            <p:stCondLst>
                              <p:cond delay="10850"/>
                            </p:stCondLst>
                            <p:childTnLst>
                              <p:par>
                                <p:cTn id="42" presetID="41" presetClass="entr" presetSubtype="0" fill="hold" nodeType="afterEffect">
                                  <p:stCondLst>
                                    <p:cond delay="0"/>
                                  </p:stCondLst>
                                  <p:iterate type="lt">
                                    <p:tmPct val="10000"/>
                                  </p:iterate>
                                  <p:childTnLst>
                                    <p:set>
                                      <p:cBhvr>
                                        <p:cTn id="43" dur="1" fill="hold">
                                          <p:stCondLst>
                                            <p:cond delay="0"/>
                                          </p:stCondLst>
                                        </p:cTn>
                                        <p:tgtEl>
                                          <p:spTgt spid="7">
                                            <p:txEl>
                                              <p:pRg st="4" end="4"/>
                                            </p:txEl>
                                          </p:spTgt>
                                        </p:tgtEl>
                                        <p:attrNameLst>
                                          <p:attrName>style.visibility</p:attrName>
                                        </p:attrNameLst>
                                      </p:cBhvr>
                                      <p:to>
                                        <p:strVal val="visible"/>
                                      </p:to>
                                    </p:set>
                                    <p:anim calcmode="lin" valueType="num">
                                      <p:cBhvr>
                                        <p:cTn id="44" dur="500" fill="hold"/>
                                        <p:tgtEl>
                                          <p:spTgt spid="7">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7">
                                            <p:txEl>
                                              <p:pRg st="4" end="4"/>
                                            </p:txEl>
                                          </p:spTgt>
                                        </p:tgtEl>
                                        <p:attrNameLst>
                                          <p:attrName>ppt_y</p:attrName>
                                        </p:attrNameLst>
                                      </p:cBhvr>
                                      <p:tavLst>
                                        <p:tav tm="0">
                                          <p:val>
                                            <p:strVal val="#ppt_y"/>
                                          </p:val>
                                        </p:tav>
                                        <p:tav tm="100000">
                                          <p:val>
                                            <p:strVal val="#ppt_y"/>
                                          </p:val>
                                        </p:tav>
                                      </p:tavLst>
                                    </p:anim>
                                    <p:anim calcmode="lin" valueType="num">
                                      <p:cBhvr>
                                        <p:cTn id="46" dur="500" fill="hold"/>
                                        <p:tgtEl>
                                          <p:spTgt spid="7">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7">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5250" y="242888"/>
            <a:ext cx="8934450" cy="3324225"/>
          </a:xfrm>
          <a:prstGeom prst="rect">
            <a:avLst/>
          </a:prstGeom>
        </p:spPr>
        <p:txBody>
          <a:bodyPr>
            <a:spAutoFit/>
          </a:bodyPr>
          <a:lstStyle/>
          <a:p>
            <a:pPr marL="288000" indent="-288000" eaLnBrk="1" fontAlgn="auto" hangingPunct="1">
              <a:spcBef>
                <a:spcPts val="0"/>
              </a:spcBef>
              <a:spcAft>
                <a:spcPts val="600"/>
              </a:spcAft>
              <a:buFont typeface="Wingdings" panose="05000000000000000000" pitchFamily="2" charset="2"/>
              <a:buChar char="ü"/>
              <a:defRPr/>
            </a:pPr>
            <a:r>
              <a:rPr lang="ru-RU" sz="2000" b="1" dirty="0">
                <a:solidFill>
                  <a:srgbClr val="0000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Отец считал Ч. Дарвина бездарным. Однако благодаря упорству, настойчивости, целеустремленности Дарвин создал труд                          о происхождении видов, который принес ему мировую славу.</a:t>
            </a:r>
          </a:p>
          <a:p>
            <a:pPr marL="288000" indent="-288000" eaLnBrk="1" fontAlgn="auto" hangingPunct="1">
              <a:spcBef>
                <a:spcPts val="0"/>
              </a:spcBef>
              <a:spcAft>
                <a:spcPts val="600"/>
              </a:spcAft>
              <a:buFont typeface="Wingdings" panose="05000000000000000000" pitchFamily="2" charset="2"/>
              <a:buChar char="ü"/>
              <a:defRPr/>
            </a:pPr>
            <a:r>
              <a:rPr lang="ru-RU" sz="2000" b="1" dirty="0">
                <a:solidFill>
                  <a:srgbClr val="008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Выдающийся ученый А. Эйнштейн в детстве не проявлял способностей к физике и математике. Его дядя часто повторял: “Ничего, Альберт, не все становятся профессорами, и ты кем-нибудь станешь”. И он добился признания – весь мир восхищается теорией относительности, созданной им.</a:t>
            </a:r>
          </a:p>
          <a:p>
            <a:pPr marL="288000" indent="-288000" eaLnBrk="1" fontAlgn="auto" hangingPunct="1">
              <a:spcBef>
                <a:spcPts val="0"/>
              </a:spcBef>
              <a:spcAft>
                <a:spcPts val="600"/>
              </a:spcAft>
              <a:buFont typeface="Wingdings" panose="05000000000000000000" pitchFamily="2" charset="2"/>
              <a:buChar char="ü"/>
              <a:defRPr/>
            </a:pPr>
            <a:r>
              <a:rPr lang="ru-RU" sz="2000" b="1" dirty="0">
                <a:solidFill>
                  <a:srgbClr val="CC33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Естествоиспытатель Эдисон, утверждал, что гений – это на 1 % – вдохновение и на 99% – потение.</a:t>
            </a:r>
          </a:p>
        </p:txBody>
      </p:sp>
      <p:pic>
        <p:nvPicPr>
          <p:cNvPr id="2050" name="Picture 2" descr="Картинки по запросу ч дарвин"/>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4650" y="3540125"/>
            <a:ext cx="2339975"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374961" y="6178330"/>
            <a:ext cx="2340218" cy="584775"/>
          </a:xfrm>
          <a:prstGeom prst="rect">
            <a:avLst/>
          </a:prstGeom>
          <a:solidFill>
            <a:schemeClr val="accent4">
              <a:lumMod val="75000"/>
            </a:schemeClr>
          </a:solidFill>
          <a:ln>
            <a:solidFill>
              <a:schemeClr val="tx1"/>
            </a:solidFill>
          </a:ln>
        </p:spPr>
        <p:txBody>
          <a:bodyPr>
            <a:spAutoFit/>
          </a:bodyPr>
          <a:lstStyle/>
          <a:p>
            <a:pPr algn="ctr" eaLnBrk="1" fontAlgn="auto" hangingPunct="1">
              <a:spcBef>
                <a:spcPts val="0"/>
              </a:spcBef>
              <a:spcAft>
                <a:spcPts val="0"/>
              </a:spcAft>
              <a:defRPr/>
            </a:pPr>
            <a:r>
              <a:rPr lang="ru-RU" sz="1600" dirty="0">
                <a:ln>
                  <a:solidFill>
                    <a:sysClr val="windowText" lastClr="000000"/>
                  </a:solidFill>
                </a:ln>
                <a:solidFill>
                  <a:srgbClr val="222222"/>
                </a:solidFill>
                <a:effectLst>
                  <a:outerShdw blurRad="38100" dist="38100" dir="2700000" algn="tl">
                    <a:srgbClr val="000000">
                      <a:alpha val="43137"/>
                    </a:srgbClr>
                  </a:outerShdw>
                </a:effectLst>
                <a:latin typeface="arial" panose="020B0604020202020204" pitchFamily="34" charset="0"/>
              </a:rPr>
              <a:t>Чарлз </a:t>
            </a:r>
            <a:r>
              <a:rPr lang="ru-RU" sz="1600" dirty="0" err="1">
                <a:ln>
                  <a:solidFill>
                    <a:sysClr val="windowText" lastClr="000000"/>
                  </a:solidFill>
                </a:ln>
                <a:solidFill>
                  <a:srgbClr val="222222"/>
                </a:solidFill>
                <a:effectLst>
                  <a:outerShdw blurRad="38100" dist="38100" dir="2700000" algn="tl">
                    <a:srgbClr val="000000">
                      <a:alpha val="43137"/>
                    </a:srgbClr>
                  </a:outerShdw>
                </a:effectLst>
                <a:latin typeface="arial" panose="020B0604020202020204" pitchFamily="34" charset="0"/>
              </a:rPr>
              <a:t>Ро́берт</a:t>
            </a:r>
            <a:r>
              <a:rPr lang="ru-RU" sz="1600" dirty="0">
                <a:ln>
                  <a:solidFill>
                    <a:sysClr val="windowText" lastClr="000000"/>
                  </a:solidFill>
                </a:ln>
                <a:solidFill>
                  <a:srgbClr val="222222"/>
                </a:solidFill>
                <a:effectLst>
                  <a:outerShdw blurRad="38100" dist="38100" dir="2700000" algn="tl">
                    <a:srgbClr val="000000">
                      <a:alpha val="43137"/>
                    </a:srgbClr>
                  </a:outerShdw>
                </a:effectLst>
                <a:latin typeface="arial" panose="020B0604020202020204" pitchFamily="34" charset="0"/>
              </a:rPr>
              <a:t> </a:t>
            </a:r>
            <a:r>
              <a:rPr lang="ru-RU" sz="1600" dirty="0" err="1">
                <a:ln>
                  <a:solidFill>
                    <a:sysClr val="windowText" lastClr="000000"/>
                  </a:solidFill>
                </a:ln>
                <a:solidFill>
                  <a:srgbClr val="222222"/>
                </a:solidFill>
                <a:effectLst>
                  <a:outerShdw blurRad="38100" dist="38100" dir="2700000" algn="tl">
                    <a:srgbClr val="000000">
                      <a:alpha val="43137"/>
                    </a:srgbClr>
                  </a:outerShdw>
                </a:effectLst>
                <a:latin typeface="arial" panose="020B0604020202020204" pitchFamily="34" charset="0"/>
              </a:rPr>
              <a:t>Да́рвин</a:t>
            </a:r>
            <a:endParaRPr lang="ru-RU" sz="1600" dirty="0">
              <a:ln>
                <a:solidFill>
                  <a:sysClr val="windowText" lastClr="000000"/>
                </a:solidFill>
              </a:ln>
              <a:solidFill>
                <a:srgbClr val="222222"/>
              </a:solidFill>
              <a:effectLst>
                <a:outerShdw blurRad="38100" dist="38100" dir="2700000" algn="tl">
                  <a:srgbClr val="000000">
                    <a:alpha val="43137"/>
                  </a:srgbClr>
                </a:outerShdw>
              </a:effectLst>
              <a:latin typeface="arial" panose="020B0604020202020204" pitchFamily="34" charset="0"/>
            </a:endParaRPr>
          </a:p>
          <a:p>
            <a:pPr algn="ctr" eaLnBrk="1" fontAlgn="auto" hangingPunct="1">
              <a:spcBef>
                <a:spcPts val="0"/>
              </a:spcBef>
              <a:spcAft>
                <a:spcPts val="0"/>
              </a:spcAft>
              <a:defRPr/>
            </a:pPr>
            <a:r>
              <a:rPr lang="ru-RU" sz="1600" dirty="0">
                <a:ln>
                  <a:solidFill>
                    <a:sysClr val="windowText" lastClr="000000"/>
                  </a:solidFill>
                </a:ln>
                <a:solidFill>
                  <a:srgbClr val="222222"/>
                </a:solidFill>
                <a:effectLst>
                  <a:outerShdw blurRad="38100" dist="38100" dir="2700000" algn="tl">
                    <a:srgbClr val="000000">
                      <a:alpha val="43137"/>
                    </a:srgbClr>
                  </a:outerShdw>
                </a:effectLst>
                <a:latin typeface="arial" panose="020B0604020202020204" pitchFamily="34" charset="0"/>
              </a:rPr>
              <a:t>1809-1882 </a:t>
            </a:r>
            <a:endParaRPr lang="ru-RU" sz="1600" dirty="0">
              <a:ln>
                <a:solidFill>
                  <a:sysClr val="windowText" lastClr="000000"/>
                </a:solidFill>
              </a:ln>
              <a:effectLst>
                <a:outerShdw blurRad="38100" dist="38100" dir="2700000" algn="tl">
                  <a:srgbClr val="000000">
                    <a:alpha val="43137"/>
                  </a:srgbClr>
                </a:outerShdw>
              </a:effectLst>
              <a:latin typeface="+mn-lt"/>
            </a:endParaRPr>
          </a:p>
        </p:txBody>
      </p:sp>
      <p:pic>
        <p:nvPicPr>
          <p:cNvPr id="2052" name="Picture 4" descr="Einstein 1921 portrait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67050" y="3522663"/>
            <a:ext cx="2690813" cy="270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6" descr="Картинки по запросу эдисон"/>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10288" y="3522663"/>
            <a:ext cx="2716212" cy="270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Прямоугольник 8"/>
          <p:cNvSpPr/>
          <p:nvPr/>
        </p:nvSpPr>
        <p:spPr>
          <a:xfrm>
            <a:off x="3067050" y="6172200"/>
            <a:ext cx="2690813" cy="585788"/>
          </a:xfrm>
          <a:prstGeom prst="rect">
            <a:avLst/>
          </a:prstGeom>
          <a:solidFill>
            <a:schemeClr val="accent4">
              <a:lumMod val="75000"/>
            </a:schemeClr>
          </a:solidFill>
          <a:ln>
            <a:solidFill>
              <a:schemeClr val="tx1"/>
            </a:solidFill>
          </a:ln>
        </p:spPr>
        <p:txBody>
          <a:bodyPr>
            <a:spAutoFit/>
          </a:bodyPr>
          <a:lstStyle/>
          <a:p>
            <a:pPr algn="ctr" eaLnBrk="1" fontAlgn="auto" hangingPunct="1">
              <a:spcBef>
                <a:spcPts val="0"/>
              </a:spcBef>
              <a:spcAft>
                <a:spcPts val="0"/>
              </a:spcAft>
              <a:defRPr/>
            </a:pPr>
            <a:r>
              <a:rPr lang="ru-RU" sz="1600" b="1" dirty="0">
                <a:effectLst>
                  <a:outerShdw blurRad="38100" dist="38100" dir="2700000" algn="tl">
                    <a:srgbClr val="000000">
                      <a:alpha val="43137"/>
                    </a:srgbClr>
                  </a:outerShdw>
                </a:effectLst>
                <a:latin typeface="arial" panose="020B0604020202020204" pitchFamily="34" charset="0"/>
              </a:rPr>
              <a:t>Альберт Эйнштейн</a:t>
            </a:r>
          </a:p>
          <a:p>
            <a:pPr algn="ctr" eaLnBrk="1" fontAlgn="auto" hangingPunct="1">
              <a:spcBef>
                <a:spcPts val="0"/>
              </a:spcBef>
              <a:spcAft>
                <a:spcPts val="0"/>
              </a:spcAft>
              <a:defRPr/>
            </a:pPr>
            <a:r>
              <a:rPr lang="ru-RU" sz="1600" b="1" dirty="0">
                <a:effectLst>
                  <a:outerShdw blurRad="38100" dist="38100" dir="2700000" algn="tl">
                    <a:srgbClr val="000000">
                      <a:alpha val="43137"/>
                    </a:srgbClr>
                  </a:outerShdw>
                </a:effectLst>
                <a:latin typeface="arial" panose="020B0604020202020204" pitchFamily="34" charset="0"/>
              </a:rPr>
              <a:t>1879-1955</a:t>
            </a:r>
            <a:endParaRPr lang="ru-RU" sz="1600" b="1" dirty="0">
              <a:effectLst>
                <a:outerShdw blurRad="38100" dist="38100" dir="2700000" algn="tl">
                  <a:srgbClr val="000000">
                    <a:alpha val="43137"/>
                  </a:srgbClr>
                </a:outerShdw>
              </a:effectLst>
              <a:latin typeface="+mn-lt"/>
            </a:endParaRPr>
          </a:p>
        </p:txBody>
      </p:sp>
      <p:sp>
        <p:nvSpPr>
          <p:cNvPr id="10" name="Прямоугольник 9"/>
          <p:cNvSpPr/>
          <p:nvPr/>
        </p:nvSpPr>
        <p:spPr>
          <a:xfrm>
            <a:off x="6110288" y="6159500"/>
            <a:ext cx="2716212" cy="585788"/>
          </a:xfrm>
          <a:prstGeom prst="rect">
            <a:avLst/>
          </a:prstGeom>
          <a:solidFill>
            <a:schemeClr val="accent4">
              <a:lumMod val="75000"/>
            </a:schemeClr>
          </a:solidFill>
          <a:ln>
            <a:solidFill>
              <a:schemeClr val="tx1"/>
            </a:solidFill>
          </a:ln>
        </p:spPr>
        <p:txBody>
          <a:bodyPr>
            <a:spAutoFit/>
          </a:bodyPr>
          <a:lstStyle/>
          <a:p>
            <a:pPr algn="ctr" eaLnBrk="1" fontAlgn="auto" hangingPunct="1">
              <a:spcBef>
                <a:spcPts val="0"/>
              </a:spcBef>
              <a:spcAft>
                <a:spcPts val="0"/>
              </a:spcAft>
              <a:defRPr/>
            </a:pPr>
            <a:r>
              <a:rPr lang="ru-RU" sz="1600" b="1" dirty="0" err="1">
                <a:effectLst>
                  <a:outerShdw blurRad="38100" dist="38100" dir="2700000" algn="tl">
                    <a:srgbClr val="000000">
                      <a:alpha val="43137"/>
                    </a:srgbClr>
                  </a:outerShdw>
                </a:effectLst>
                <a:latin typeface="arial" panose="020B0604020202020204" pitchFamily="34" charset="0"/>
              </a:rPr>
              <a:t>То́мас</a:t>
            </a:r>
            <a:r>
              <a:rPr lang="ru-RU" sz="1600" b="1" dirty="0">
                <a:effectLst>
                  <a:outerShdw blurRad="38100" dist="38100" dir="2700000" algn="tl">
                    <a:srgbClr val="000000">
                      <a:alpha val="43137"/>
                    </a:srgbClr>
                  </a:outerShdw>
                </a:effectLst>
                <a:latin typeface="arial" panose="020B0604020202020204" pitchFamily="34" charset="0"/>
              </a:rPr>
              <a:t> </a:t>
            </a:r>
            <a:r>
              <a:rPr lang="ru-RU" sz="1600" b="1" dirty="0" err="1">
                <a:effectLst>
                  <a:outerShdw blurRad="38100" dist="38100" dir="2700000" algn="tl">
                    <a:srgbClr val="000000">
                      <a:alpha val="43137"/>
                    </a:srgbClr>
                  </a:outerShdw>
                </a:effectLst>
                <a:latin typeface="arial" panose="020B0604020202020204" pitchFamily="34" charset="0"/>
              </a:rPr>
              <a:t>А́льва</a:t>
            </a:r>
            <a:r>
              <a:rPr lang="ru-RU" sz="1600" b="1" dirty="0">
                <a:effectLst>
                  <a:outerShdw blurRad="38100" dist="38100" dir="2700000" algn="tl">
                    <a:srgbClr val="000000">
                      <a:alpha val="43137"/>
                    </a:srgbClr>
                  </a:outerShdw>
                </a:effectLst>
                <a:latin typeface="arial" panose="020B0604020202020204" pitchFamily="34" charset="0"/>
              </a:rPr>
              <a:t> Эдисон </a:t>
            </a:r>
          </a:p>
          <a:p>
            <a:pPr algn="ctr" eaLnBrk="1" fontAlgn="auto" hangingPunct="1">
              <a:spcBef>
                <a:spcPts val="0"/>
              </a:spcBef>
              <a:spcAft>
                <a:spcPts val="0"/>
              </a:spcAft>
              <a:defRPr/>
            </a:pPr>
            <a:r>
              <a:rPr lang="ru-RU" sz="1600" b="1" dirty="0">
                <a:effectLst>
                  <a:outerShdw blurRad="38100" dist="38100" dir="2700000" algn="tl">
                    <a:srgbClr val="000000">
                      <a:alpha val="43137"/>
                    </a:srgbClr>
                  </a:outerShdw>
                </a:effectLst>
                <a:latin typeface="arial" panose="020B0604020202020204" pitchFamily="34" charset="0"/>
              </a:rPr>
              <a:t>1847-1931</a:t>
            </a:r>
            <a:endParaRPr lang="ru-RU" sz="1600" b="1" dirty="0">
              <a:effectLst>
                <a:outerShdw blurRad="38100" dist="38100" dir="2700000" algn="tl">
                  <a:srgbClr val="000000">
                    <a:alpha val="43137"/>
                  </a:srgbClr>
                </a:outerShdw>
              </a:effectLst>
              <a:latin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1000"/>
                                        <p:tgtEl>
                                          <p:spTgt spid="2050"/>
                                        </p:tgtEl>
                                      </p:cBhvr>
                                    </p:animEffect>
                                    <p:anim calcmode="lin" valueType="num">
                                      <p:cBhvr>
                                        <p:cTn id="14" dur="1000" fill="hold"/>
                                        <p:tgtEl>
                                          <p:spTgt spid="2050"/>
                                        </p:tgtEl>
                                        <p:attrNameLst>
                                          <p:attrName>ppt_x</p:attrName>
                                        </p:attrNameLst>
                                      </p:cBhvr>
                                      <p:tavLst>
                                        <p:tav tm="0">
                                          <p:val>
                                            <p:strVal val="#ppt_x"/>
                                          </p:val>
                                        </p:tav>
                                        <p:tav tm="100000">
                                          <p:val>
                                            <p:strVal val="#ppt_x"/>
                                          </p:val>
                                        </p:tav>
                                      </p:tavLst>
                                    </p:anim>
                                    <p:anim calcmode="lin" valueType="num">
                                      <p:cBhvr>
                                        <p:cTn id="15" dur="1000" fill="hold"/>
                                        <p:tgtEl>
                                          <p:spTgt spid="2050"/>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1" end="1"/>
                                            </p:txEl>
                                          </p:spTgt>
                                        </p:tgtEl>
                                        <p:attrNameLst>
                                          <p:attrName>style.visibility</p:attrName>
                                        </p:attrNameLst>
                                      </p:cBhvr>
                                      <p:to>
                                        <p:strVal val="visible"/>
                                      </p:to>
                                    </p:set>
                                    <p:animEffect transition="in" filter="fade">
                                      <p:cBhvr>
                                        <p:cTn id="26" dur="1000"/>
                                        <p:tgtEl>
                                          <p:spTgt spid="2">
                                            <p:txEl>
                                              <p:pRg st="1" end="1"/>
                                            </p:txEl>
                                          </p:spTgt>
                                        </p:tgtEl>
                                      </p:cBhvr>
                                    </p:animEffect>
                                    <p:anim calcmode="lin" valueType="num">
                                      <p:cBhvr>
                                        <p:cTn id="27"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29" fill="hold" nodeType="afterGroup">
                            <p:stCondLst>
                              <p:cond delay="1000"/>
                            </p:stCondLst>
                            <p:childTnLst>
                              <p:par>
                                <p:cTn id="30" presetID="42" presetClass="entr" presetSubtype="0" fill="hold" nodeType="afterEffect">
                                  <p:stCondLst>
                                    <p:cond delay="0"/>
                                  </p:stCondLst>
                                  <p:childTnLst>
                                    <p:set>
                                      <p:cBhvr>
                                        <p:cTn id="31" dur="1" fill="hold">
                                          <p:stCondLst>
                                            <p:cond delay="0"/>
                                          </p:stCondLst>
                                        </p:cTn>
                                        <p:tgtEl>
                                          <p:spTgt spid="2052"/>
                                        </p:tgtEl>
                                        <p:attrNameLst>
                                          <p:attrName>style.visibility</p:attrName>
                                        </p:attrNameLst>
                                      </p:cBhvr>
                                      <p:to>
                                        <p:strVal val="visible"/>
                                      </p:to>
                                    </p:set>
                                    <p:animEffect transition="in" filter="fade">
                                      <p:cBhvr>
                                        <p:cTn id="32" dur="1000"/>
                                        <p:tgtEl>
                                          <p:spTgt spid="2052"/>
                                        </p:tgtEl>
                                      </p:cBhvr>
                                    </p:animEffect>
                                    <p:anim calcmode="lin" valueType="num">
                                      <p:cBhvr>
                                        <p:cTn id="33" dur="1000" fill="hold"/>
                                        <p:tgtEl>
                                          <p:spTgt spid="2052"/>
                                        </p:tgtEl>
                                        <p:attrNameLst>
                                          <p:attrName>ppt_x</p:attrName>
                                        </p:attrNameLst>
                                      </p:cBhvr>
                                      <p:tavLst>
                                        <p:tav tm="0">
                                          <p:val>
                                            <p:strVal val="#ppt_x"/>
                                          </p:val>
                                        </p:tav>
                                        <p:tav tm="100000">
                                          <p:val>
                                            <p:strVal val="#ppt_x"/>
                                          </p:val>
                                        </p:tav>
                                      </p:tavLst>
                                    </p:anim>
                                    <p:anim calcmode="lin" valueType="num">
                                      <p:cBhvr>
                                        <p:cTn id="34" dur="1000" fill="hold"/>
                                        <p:tgtEl>
                                          <p:spTgt spid="2052"/>
                                        </p:tgtEl>
                                        <p:attrNameLst>
                                          <p:attrName>ppt_y</p:attrName>
                                        </p:attrNameLst>
                                      </p:cBhvr>
                                      <p:tavLst>
                                        <p:tav tm="0">
                                          <p:val>
                                            <p:strVal val="#ppt_y+.1"/>
                                          </p:val>
                                        </p:tav>
                                        <p:tav tm="100000">
                                          <p:val>
                                            <p:strVal val="#ppt_y"/>
                                          </p:val>
                                        </p:tav>
                                      </p:tavLst>
                                    </p:anim>
                                  </p:childTnLst>
                                </p:cTn>
                              </p:par>
                            </p:childTnLst>
                          </p:cTn>
                        </p:par>
                        <p:par>
                          <p:cTn id="35" fill="hold" nodeType="afterGroup">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42" presetClass="entr" presetSubtype="0" fill="hold" nodeType="clickEffect">
                                  <p:stCondLst>
                                    <p:cond delay="0"/>
                                  </p:stCondLst>
                                  <p:childTnLst>
                                    <p:set>
                                      <p:cBhvr>
                                        <p:cTn id="44" dur="1" fill="hold">
                                          <p:stCondLst>
                                            <p:cond delay="0"/>
                                          </p:stCondLst>
                                        </p:cTn>
                                        <p:tgtEl>
                                          <p:spTgt spid="2">
                                            <p:txEl>
                                              <p:pRg st="2" end="2"/>
                                            </p:txEl>
                                          </p:spTgt>
                                        </p:tgtEl>
                                        <p:attrNameLst>
                                          <p:attrName>style.visibility</p:attrName>
                                        </p:attrNameLst>
                                      </p:cBhvr>
                                      <p:to>
                                        <p:strVal val="visible"/>
                                      </p:to>
                                    </p:set>
                                    <p:animEffect transition="in" filter="fade">
                                      <p:cBhvr>
                                        <p:cTn id="45" dur="1000"/>
                                        <p:tgtEl>
                                          <p:spTgt spid="2">
                                            <p:txEl>
                                              <p:pRg st="2" end="2"/>
                                            </p:txEl>
                                          </p:spTgt>
                                        </p:tgtEl>
                                      </p:cBhvr>
                                    </p:animEffect>
                                    <p:anim calcmode="lin" valueType="num">
                                      <p:cBhvr>
                                        <p:cTn id="46"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47"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1000"/>
                            </p:stCondLst>
                            <p:childTnLst>
                              <p:par>
                                <p:cTn id="49" presetID="42" presetClass="entr" presetSubtype="0" fill="hold" nodeType="afterEffect">
                                  <p:stCondLst>
                                    <p:cond delay="0"/>
                                  </p:stCondLst>
                                  <p:childTnLst>
                                    <p:set>
                                      <p:cBhvr>
                                        <p:cTn id="50" dur="1" fill="hold">
                                          <p:stCondLst>
                                            <p:cond delay="0"/>
                                          </p:stCondLst>
                                        </p:cTn>
                                        <p:tgtEl>
                                          <p:spTgt spid="2054"/>
                                        </p:tgtEl>
                                        <p:attrNameLst>
                                          <p:attrName>style.visibility</p:attrName>
                                        </p:attrNameLst>
                                      </p:cBhvr>
                                      <p:to>
                                        <p:strVal val="visible"/>
                                      </p:to>
                                    </p:set>
                                    <p:animEffect transition="in" filter="fade">
                                      <p:cBhvr>
                                        <p:cTn id="51" dur="1000"/>
                                        <p:tgtEl>
                                          <p:spTgt spid="2054"/>
                                        </p:tgtEl>
                                      </p:cBhvr>
                                    </p:animEffect>
                                    <p:anim calcmode="lin" valueType="num">
                                      <p:cBhvr>
                                        <p:cTn id="52" dur="1000" fill="hold"/>
                                        <p:tgtEl>
                                          <p:spTgt spid="2054"/>
                                        </p:tgtEl>
                                        <p:attrNameLst>
                                          <p:attrName>ppt_x</p:attrName>
                                        </p:attrNameLst>
                                      </p:cBhvr>
                                      <p:tavLst>
                                        <p:tav tm="0">
                                          <p:val>
                                            <p:strVal val="#ppt_x"/>
                                          </p:val>
                                        </p:tav>
                                        <p:tav tm="100000">
                                          <p:val>
                                            <p:strVal val="#ppt_x"/>
                                          </p:val>
                                        </p:tav>
                                      </p:tavLst>
                                    </p:anim>
                                    <p:anim calcmode="lin" valueType="num">
                                      <p:cBhvr>
                                        <p:cTn id="53" dur="1000" fill="hold"/>
                                        <p:tgtEl>
                                          <p:spTgt spid="2054"/>
                                        </p:tgtEl>
                                        <p:attrNameLst>
                                          <p:attrName>ppt_y</p:attrName>
                                        </p:attrNameLst>
                                      </p:cBhvr>
                                      <p:tavLst>
                                        <p:tav tm="0">
                                          <p:val>
                                            <p:strVal val="#ppt_y+.1"/>
                                          </p:val>
                                        </p:tav>
                                        <p:tav tm="100000">
                                          <p:val>
                                            <p:strVal val="#ppt_y"/>
                                          </p:val>
                                        </p:tav>
                                      </p:tavLst>
                                    </p:anim>
                                  </p:childTnLst>
                                </p:cTn>
                              </p:par>
                            </p:childTnLst>
                          </p:cTn>
                        </p:par>
                        <p:par>
                          <p:cTn id="54" fill="hold" nodeType="afterGroup">
                            <p:stCondLst>
                              <p:cond delay="2000"/>
                            </p:stCondLst>
                            <p:childTnLst>
                              <p:par>
                                <p:cTn id="55" presetID="42"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1000"/>
                                        <p:tgtEl>
                                          <p:spTgt spid="10"/>
                                        </p:tgtEl>
                                      </p:cBhvr>
                                    </p:animEffect>
                                    <p:anim calcmode="lin" valueType="num">
                                      <p:cBhvr>
                                        <p:cTn id="58" dur="1000" fill="hold"/>
                                        <p:tgtEl>
                                          <p:spTgt spid="10"/>
                                        </p:tgtEl>
                                        <p:attrNameLst>
                                          <p:attrName>ppt_x</p:attrName>
                                        </p:attrNameLst>
                                      </p:cBhvr>
                                      <p:tavLst>
                                        <p:tav tm="0">
                                          <p:val>
                                            <p:strVal val="#ppt_x"/>
                                          </p:val>
                                        </p:tav>
                                        <p:tav tm="100000">
                                          <p:val>
                                            <p:strVal val="#ppt_x"/>
                                          </p:val>
                                        </p:tav>
                                      </p:tavLst>
                                    </p:anim>
                                    <p:anim calcmode="lin" valueType="num">
                                      <p:cBhvr>
                                        <p:cTn id="5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9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0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15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16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17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18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19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20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2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2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2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2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25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26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8.xml><?xml version="1.0" encoding="utf-8"?>
<a:theme xmlns:a="http://schemas.openxmlformats.org/drawingml/2006/main" name="27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9.xml><?xml version="1.0" encoding="utf-8"?>
<a:theme xmlns:a="http://schemas.openxmlformats.org/drawingml/2006/main" name="28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0.xml><?xml version="1.0" encoding="utf-8"?>
<a:theme xmlns:a="http://schemas.openxmlformats.org/drawingml/2006/main" name="29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1.xml><?xml version="1.0" encoding="utf-8"?>
<a:theme xmlns:a="http://schemas.openxmlformats.org/drawingml/2006/main" name="30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2.xml><?xml version="1.0" encoding="utf-8"?>
<a:theme xmlns:a="http://schemas.openxmlformats.org/drawingml/2006/main" name="3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3.xml><?xml version="1.0" encoding="utf-8"?>
<a:theme xmlns:a="http://schemas.openxmlformats.org/drawingml/2006/main" name="3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4.xml><?xml version="1.0" encoding="utf-8"?>
<a:theme xmlns:a="http://schemas.openxmlformats.org/drawingml/2006/main" name="3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5.xml><?xml version="1.0" encoding="utf-8"?>
<a:theme xmlns:a="http://schemas.openxmlformats.org/drawingml/2006/main" name="3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6.xml><?xml version="1.0" encoding="utf-8"?>
<a:theme xmlns:a="http://schemas.openxmlformats.org/drawingml/2006/main" name="35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7.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1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36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0.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306</TotalTime>
  <Words>3069</Words>
  <Application>Microsoft Office PowerPoint</Application>
  <PresentationFormat>Экран (4:3)</PresentationFormat>
  <Paragraphs>536</Paragraphs>
  <Slides>58</Slides>
  <Notes>38</Notes>
  <HiddenSlides>0</HiddenSlides>
  <MMClips>2</MMClips>
  <ScaleCrop>false</ScaleCrop>
  <HeadingPairs>
    <vt:vector size="4" baseType="variant">
      <vt:variant>
        <vt:lpstr>Тема</vt:lpstr>
      </vt:variant>
      <vt:variant>
        <vt:i4>39</vt:i4>
      </vt:variant>
      <vt:variant>
        <vt:lpstr>Заголовки слайдов</vt:lpstr>
      </vt:variant>
      <vt:variant>
        <vt:i4>58</vt:i4>
      </vt:variant>
    </vt:vector>
  </HeadingPairs>
  <TitlesOfParts>
    <vt:vector size="97" baseType="lpstr">
      <vt:lpstr>Тема Office</vt:lpstr>
      <vt:lpstr>1_Тема Office</vt:lpstr>
      <vt:lpstr>2_Тема Office</vt:lpstr>
      <vt:lpstr>3_Тема Office</vt:lpstr>
      <vt:lpstr>4_Тема Office</vt:lpstr>
      <vt:lpstr>5_Тема Office</vt:lpstr>
      <vt:lpstr>6_Тема Office</vt:lpstr>
      <vt:lpstr>7_Тема Office</vt:lpstr>
      <vt:lpstr>8_Тема Office</vt:lpstr>
      <vt:lpstr>9_Тема Office</vt:lpstr>
      <vt:lpstr>10_Тема Office</vt:lpstr>
      <vt:lpstr>11_Тема Office</vt:lpstr>
      <vt:lpstr>12_Тема Office</vt:lpstr>
      <vt:lpstr>13_Тема Office</vt:lpstr>
      <vt:lpstr>14_Тема Office</vt:lpstr>
      <vt:lpstr>15_Тема Office</vt:lpstr>
      <vt:lpstr>16_Тема Office</vt:lpstr>
      <vt:lpstr>17_Тема Office</vt:lpstr>
      <vt:lpstr>18_Тема Office</vt:lpstr>
      <vt:lpstr>19_Тема Office</vt:lpstr>
      <vt:lpstr>20_Тема Office</vt:lpstr>
      <vt:lpstr>21_Тема Office</vt:lpstr>
      <vt:lpstr>22_Тема Office</vt:lpstr>
      <vt:lpstr>23_Тема Office</vt:lpstr>
      <vt:lpstr>24_Тема Office</vt:lpstr>
      <vt:lpstr>25_Тема Office</vt:lpstr>
      <vt:lpstr>26_Тема Office</vt:lpstr>
      <vt:lpstr>27_Тема Office</vt:lpstr>
      <vt:lpstr>28_Тема Office</vt:lpstr>
      <vt:lpstr>29_Тема Office</vt:lpstr>
      <vt:lpstr>30_Тема Office</vt:lpstr>
      <vt:lpstr>31_Тема Office</vt:lpstr>
      <vt:lpstr>32_Тема Office</vt:lpstr>
      <vt:lpstr>33_Тема Office</vt:lpstr>
      <vt:lpstr>34_Тема Office</vt:lpstr>
      <vt:lpstr>35_Тема Office</vt:lpstr>
      <vt:lpstr>Оформление по умолчанию</vt:lpstr>
      <vt:lpstr>1_Оформление по умолчанию</vt:lpstr>
      <vt:lpstr>36_Тема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Вероника</dc:creator>
  <cp:lastModifiedBy>203</cp:lastModifiedBy>
  <cp:revision>37</cp:revision>
  <dcterms:created xsi:type="dcterms:W3CDTF">2016-08-23T09:46:44Z</dcterms:created>
  <dcterms:modified xsi:type="dcterms:W3CDTF">2022-08-26T05:58:49Z</dcterms:modified>
</cp:coreProperties>
</file>