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92" r:id="rId4"/>
    <p:sldId id="293" r:id="rId5"/>
    <p:sldId id="296" r:id="rId6"/>
    <p:sldId id="297" r:id="rId7"/>
    <p:sldId id="299" r:id="rId8"/>
    <p:sldId id="295" r:id="rId9"/>
    <p:sldId id="300" r:id="rId10"/>
    <p:sldId id="301" r:id="rId11"/>
    <p:sldId id="30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6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0A2B83-465B-4EBD-90BE-8D3C6097D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79A5F347-B0BD-4815-8E2B-CA5DB2E8C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AFDBE14-198F-410B-9317-3EC688BC8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F8B39F0-AF96-4A98-BB45-EB77F71FF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7E033BD-F9CE-4C51-892D-8F148B60B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1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DF1007-5DB8-4748-81A5-2C3DE8910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E2954B8-C29C-4BFB-AAB0-5A980104B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36E914D-7DC5-4025-8F8F-D2DB233BC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2610260-32F0-4420-A40D-EFCACE79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F50220B-6D27-445F-8157-54D1610A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18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E9A75BD8-96A7-435D-A0EE-8C7CB9605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C39418C-7A3A-40AF-AD31-759C32B73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DC4130A-35E9-4CEC-8CD5-E5ABEEB8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6FFAA5-7B2C-41E2-91AC-E875485D5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04F61A2-96B5-4EAB-8981-C5DA4EBF8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776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7C717E-93C0-4D7A-BFD5-8524EE598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BEEB257-25ED-4C74-AEF0-C361B2976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94D2FD-E3A7-4A91-8E1F-726420DAA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DA8C4F4-951C-4C78-8A7F-4042A3C9D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021D373-F66E-4D32-8CC4-004665D69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00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3E1DC2-5082-413E-95C5-35A9211B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93F189A-89EC-41CA-BAC6-9B6B07289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5B97D2E-5A3B-47DC-A122-3B73C5743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9ED47AE-D289-41BA-B9CF-947D14E04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C0F8292-5ABA-4961-9890-2C1056BFE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8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A3E71E-B475-4D61-8E5E-05DCC269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435034-0C5E-4F1F-895F-DB6648F12C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CF901C7-33C8-4133-9A41-0F8D01290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AFFFC2D-CE0B-4A4B-8846-5E9050BFD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EF53B8E-77F3-43BC-9ACA-A6673E6CF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48487AC-FE9E-4A33-B299-AB2E8FF2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422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D4A6B1-2D6A-4EDB-971B-C43D667B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62A0FCD-2BCB-4B98-8D59-B9BDA86D2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9391D7B-6E7E-400B-8E52-ECDD510DD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5595C6D-9629-4450-B637-B2CDD5B72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C8DB35C-1E84-4A0B-A8C0-A969DAC2EE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B1555939-CD14-4736-ABCE-5641E6703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864E9A6-709B-4E9B-AD0A-31C9D1995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C663554-1A02-4B43-A497-4C3469D85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46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15358B-3C22-4982-9E72-75383567E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E99C45C-D0EA-42B6-9E74-E6CD9BA4D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77E6494-04E6-4EEA-A9C9-6F55C1295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A463F97-A79E-4B74-8F18-3BA1D7BBC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146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F4D4DE54-6D2E-4F2F-8F2E-B54D837F3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5FE7A57-CD99-4B7D-83D3-C017BBACE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6F7429C-3C35-48DE-BB61-DCF173EBF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427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E2E77D-3018-4611-B8CD-E9DB3950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AB5D46C-F832-4B35-B2BB-73926252D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9175011-A7EC-4ADE-B157-109A3F23B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534D7E-0897-483C-8603-39E45D331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1B67C25-A9FD-421A-9DD8-D9F5F641A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CCBD0E4-9FD7-45C9-BC5F-B7D6F00D9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4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D64D5E-1D6F-4972-8E1E-3D97E3710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ED4CCB8-2200-44ED-B759-17EE6DFCFF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2BE5A06-8267-4449-BEB4-076348A6DC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6B0FBC4-DE2F-4530-9B36-3D368F4C8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62B922C-3215-490E-A3B5-9FB0B177C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0672235-AB7E-4D0E-AE6B-E6C0CFEB4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07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5FBE037-9B14-431C-9779-5F9CAB41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A458C27-E137-4332-BD66-978F2A6A0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4EB6FD5-D360-4417-8A08-C918C2F8D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DBB28-246E-4D31-8FBF-39EAAC01469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BBBA82F-B498-4980-A15F-A9ECCEA0F4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50BDBD5-6AFA-4958-BD36-0A126A4959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8F7F6-7B0E-4509-8D67-B445450359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80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F66D2E-A65E-44A1-887E-920D683226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Решение практико-ориентированных задач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890E4C2-60FC-4891-AD07-9C1EC7BFD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i="1" dirty="0"/>
              <a:t>Задачи про шины</a:t>
            </a:r>
          </a:p>
        </p:txBody>
      </p:sp>
    </p:spTree>
    <p:extLst>
      <p:ext uri="{BB962C8B-B14F-4D97-AF65-F5344CB8AC3E}">
        <p14:creationId xmlns:p14="http://schemas.microsoft.com/office/powerpoint/2010/main" val="896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B0550B40-06E6-4F40-A815-FFBE4B7116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81687" y="112542"/>
            <a:ext cx="9805182" cy="674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4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5EF825E-94F7-4CAE-8F12-0BF407A2302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72197" y="0"/>
            <a:ext cx="9917723" cy="659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3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9720" y="285729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маркировки автомобильных шин применяется единая система обозначений (см. рис. 1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). Первое число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означает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ширину 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шины </a:t>
            </a:r>
            <a:r>
              <a:rPr lang="ru-RU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(ширину протектора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в миллиметрах (см. рис.2).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Второе число —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высота боковины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процентах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ширине шины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68618" y="1285860"/>
            <a:ext cx="2286016" cy="32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09720" y="1502688"/>
            <a:ext cx="85725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Последующая буква означает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конструкцию шины.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буква  R значит, </a:t>
            </a:r>
          </a:p>
          <a:p>
            <a:r>
              <a:rPr lang="ru-RU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что шина радиальная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 есть нити каркаса в боковине шины расположены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Вдоль  радиусов колеса. На всех легковых автомобилях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применяются шины радиальной конструкции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обозначением типа конструкции шины идёт  число,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указывающее диаметр диска колеса в дюймах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 одном дюйме 25,4 мм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). По сути, это диаметр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внутреннего отверстия в шине. Таким образом,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общий диаметр колеса D легко найти, зная диаметр диска и  высоту боковины. 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Последний символ в маркировке — индекс скорости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Возможны дополнительные маркировки, означающие допустимую нагрузку на шину, сезонность использования и тип дорожного покрытия, где рекомендуется использовать шину.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Завод производит автомобили и устанавливает на них шины с маркировкой: </a:t>
            </a:r>
            <a:r>
              <a:rPr lang="ru-RU" b="1" u="sng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225/60 R18</a:t>
            </a:r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Завод допускает установку шин с другими маркировками. В таблице показаны разрешённые размеры шин.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>
            <a:grayscl/>
          </a:blip>
          <a:srcRect l="43426" t="988" b="82016"/>
          <a:stretch>
            <a:fillRect/>
          </a:stretch>
        </p:blipFill>
        <p:spPr bwMode="auto">
          <a:xfrm>
            <a:off x="5450775" y="1285860"/>
            <a:ext cx="4232124" cy="130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2286016" cy="32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52596" y="4071942"/>
          <a:ext cx="8358244" cy="2438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61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17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2875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8620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Диаметр диска</a:t>
                      </a:r>
                    </a:p>
                    <a:p>
                      <a:pPr algn="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(дюймы)</a:t>
                      </a:r>
                    </a:p>
                    <a:p>
                      <a:pPr algn="l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</a:p>
                    <a:p>
                      <a:pPr algn="l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шины(мм)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215/65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215/60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225/60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225/55, 225/60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225/50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235/55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235/50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235/45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1952596" y="4071942"/>
            <a:ext cx="2071702" cy="10715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https://ds05.infourok.ru/uploads/ex/1199/00020d68-e5b4edce/img6.jpg"/>
          <p:cNvPicPr/>
          <p:nvPr/>
        </p:nvPicPr>
        <p:blipFill>
          <a:blip r:embed="rId3"/>
          <a:srcRect r="2484"/>
          <a:stretch>
            <a:fillRect/>
          </a:stretch>
        </p:blipFill>
        <p:spPr bwMode="auto">
          <a:xfrm>
            <a:off x="4595802" y="0"/>
            <a:ext cx="6072198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4">
            <a:grayscl/>
          </a:blip>
          <a:srcRect l="43426" t="988" b="82016"/>
          <a:stretch>
            <a:fillRect/>
          </a:stretch>
        </p:blipFill>
        <p:spPr bwMode="auto">
          <a:xfrm>
            <a:off x="1524001" y="3214686"/>
            <a:ext cx="3114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8006" y="603282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Какой </a:t>
            </a:r>
            <a:r>
              <a:rPr lang="ru-RU" sz="28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наименьшей ширины шины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можно устанавливать на автомобиль, если </a:t>
            </a:r>
            <a:r>
              <a:rPr lang="ru-RU" sz="28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диаметр диска равен 19 дюймам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? Ответ дайте в миллиметрах.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387945"/>
              </p:ext>
            </p:extLst>
          </p:nvPr>
        </p:nvGraphicFramePr>
        <p:xfrm>
          <a:off x="1808006" y="2435370"/>
          <a:ext cx="8358244" cy="2438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761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717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2875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38620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Диаметр диска</a:t>
                      </a:r>
                    </a:p>
                    <a:p>
                      <a:pPr algn="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(дюймы)</a:t>
                      </a:r>
                    </a:p>
                    <a:p>
                      <a:pPr algn="l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</a:p>
                    <a:p>
                      <a:pPr algn="l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шины(мм)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215/65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215/60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225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225/60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225/55, 225/60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225/50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ru-RU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разр</a:t>
                      </a: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235/55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235/50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235/45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>
            <a:off x="7346927" y="3382704"/>
            <a:ext cx="150019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3881422" y="4123996"/>
            <a:ext cx="4429156" cy="714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одержимое 3"/>
          <p:cNvSpPr txBox="1">
            <a:spLocks/>
          </p:cNvSpPr>
          <p:nvPr/>
        </p:nvSpPr>
        <p:spPr>
          <a:xfrm>
            <a:off x="2381224" y="5227935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225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8096232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8534400" y="6494484"/>
            <a:ext cx="2133600" cy="363517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745D7AE-70B0-4828-94D4-2D912EF30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сколько миллиметров радиус колеса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маркировкой 215/60 R18  </a:t>
            </a:r>
            <a:r>
              <a:rPr lang="ru-RU" sz="28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чем радиус колеса с маркировкой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235/55 R18 ?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261C796-3EB2-4480-8AC7-214F00A682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1) 215/60</a:t>
            </a:r>
            <a:r>
              <a:rPr lang="en-US" dirty="0"/>
              <a:t>R18</a:t>
            </a:r>
          </a:p>
          <a:p>
            <a:r>
              <a:rPr lang="en-US" dirty="0"/>
              <a:t>D=d+2H</a:t>
            </a:r>
          </a:p>
          <a:p>
            <a:r>
              <a:rPr lang="en-US" dirty="0"/>
              <a:t>H=215*0,6=129</a:t>
            </a:r>
          </a:p>
          <a:p>
            <a:r>
              <a:rPr lang="en-US" dirty="0"/>
              <a:t>d=25,4*18=457,2</a:t>
            </a:r>
            <a:r>
              <a:rPr lang="ru-RU" dirty="0"/>
              <a:t>мм</a:t>
            </a:r>
            <a:endParaRPr lang="en-US" dirty="0"/>
          </a:p>
          <a:p>
            <a:r>
              <a:rPr lang="en-US" dirty="0"/>
              <a:t>D=457,2+2*129=715,2</a:t>
            </a:r>
            <a:r>
              <a:rPr lang="ru-RU" dirty="0"/>
              <a:t>мм</a:t>
            </a:r>
            <a:endParaRPr lang="en-US" dirty="0"/>
          </a:p>
          <a:p>
            <a:r>
              <a:rPr lang="en-US" dirty="0"/>
              <a:t>R=D</a:t>
            </a:r>
            <a:r>
              <a:rPr lang="ru-RU" dirty="0"/>
              <a:t>:2=715,2:2=357,6мм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A51B797-A95D-40D5-B113-954A1A6FD5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2) 235/55</a:t>
            </a:r>
            <a:r>
              <a:rPr lang="en-US" dirty="0"/>
              <a:t>R18</a:t>
            </a:r>
          </a:p>
          <a:p>
            <a:r>
              <a:rPr lang="en-US" dirty="0"/>
              <a:t>D=d+2H</a:t>
            </a:r>
          </a:p>
          <a:p>
            <a:r>
              <a:rPr lang="en-US" dirty="0"/>
              <a:t>H=235*0,55=129,25</a:t>
            </a:r>
          </a:p>
          <a:p>
            <a:r>
              <a:rPr lang="en-US" dirty="0"/>
              <a:t>d=25,4*18=457,2</a:t>
            </a:r>
            <a:r>
              <a:rPr lang="ru-RU" dirty="0"/>
              <a:t>мм</a:t>
            </a:r>
            <a:endParaRPr lang="en-US" dirty="0"/>
          </a:p>
          <a:p>
            <a:r>
              <a:rPr lang="en-US" dirty="0"/>
              <a:t>D=457,2+2*129,25=715,7</a:t>
            </a:r>
            <a:r>
              <a:rPr lang="ru-RU" dirty="0"/>
              <a:t>мм</a:t>
            </a:r>
            <a:endParaRPr lang="en-US" dirty="0"/>
          </a:p>
          <a:p>
            <a:r>
              <a:rPr lang="en-US" dirty="0"/>
              <a:t>R=D</a:t>
            </a:r>
            <a:r>
              <a:rPr lang="ru-RU" dirty="0"/>
              <a:t>:2=715,7:2=357,85мм</a:t>
            </a:r>
          </a:p>
          <a:p>
            <a:r>
              <a:rPr lang="ru-RU" b="1" dirty="0">
                <a:solidFill>
                  <a:srgbClr val="C00000"/>
                </a:solidFill>
              </a:rPr>
              <a:t>357,85-357,6=0,25</a:t>
            </a:r>
            <a:r>
              <a:rPr lang="ru-RU" dirty="0"/>
              <a:t> мм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209" y="1064614"/>
            <a:ext cx="152400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68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BF2A0B-AED3-4BB0-B805-7599BB4F8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Найдите диаметр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колеса автомобиля, выходящего с завода. </a:t>
            </a:r>
            <a:r>
              <a:rPr lang="ru-RU" sz="3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sz="32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 сантиметрах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59DFF0-F4DE-45D0-9827-316C2D447CA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Маркировка: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225/60 </a:t>
            </a:r>
            <a:r>
              <a:rPr lang="en-US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R18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В=225;                            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Н/В∙100%=60%;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d=18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дюймов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D=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84F90AB-A0A9-4158-A2B4-0C1C3C06E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13738" y="1690688"/>
            <a:ext cx="5181600" cy="4351338"/>
          </a:xfr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D= d + 2H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 0,6В = 0,6∙225= 135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 = 18∙ 25,4 =457,2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мм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 = 457,2 + 2∙ 135 =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457,2 + 270 = 727,2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мм =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72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72,72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3">
            <a:extLst>
              <a:ext uri="{FF2B5EF4-FFF2-40B4-BE49-F238E27FC236}">
                <a16:creationId xmlns="" xmlns:a16="http://schemas.microsoft.com/office/drawing/2014/main" id="{614AA594-E3DF-4D0B-BA44-4830387D1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0377" y="1825625"/>
            <a:ext cx="152331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7514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AFB272-28EE-4DC3-9CDC-B944870BA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На сколько миллиметров уменьшится диаметр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D колеса, если заменить шины, установленные на заводе, шинами с маркировкой 235/45 R20?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6E57C759-78C4-4229-9053-0C6F4F533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 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Диаметр колеса автомобиля, выходящего с завода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D1= 727,2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мм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Диаметр колеса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 шинами с маркировкой 235/45 R20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= d + 2H= 20∙ 25,4 + 2∙ 0,45∙ 235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= 508 + 211,5 = 719,5мм</a:t>
            </a: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– D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727,2 – 719,5 = 7,7 мм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7,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26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8282" y="214290"/>
            <a:ext cx="8754256" cy="17912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 сколько процентов уменьшится пробег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автомобиля </a:t>
            </a: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u="sng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одном обороте колеса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если заменить шины, установленные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заводе, шинами с маркировкой 235/45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R20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Округлите результат до десятых.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38282" y="2000240"/>
            <a:ext cx="871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 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Диаметр колеса автомобиля, выходящего с завода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D1= 727,2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мм,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оборот =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= 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 727,2</a:t>
            </a:r>
            <a:r>
              <a:rPr lang="ru-RU" sz="2400" b="1" dirty="0" err="1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Диаметр колеса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 шинами с маркировкой 235/45 R20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719,5мм, радиус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оборот =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= </a:t>
            </a:r>
            <a:r>
              <a:rPr lang="ru-RU" sz="24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 7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мм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727,2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100%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х%</a:t>
            </a:r>
          </a:p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х%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7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∙ 100% :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727,2</a:t>
            </a:r>
            <a:r>
              <a:rPr lang="ru-RU" sz="24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≈ 98,9%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100% - 98,9% = 1,1%</a:t>
            </a: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7810512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1,1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1C6503-D977-42B4-87F4-AE1296735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27C3A5B-A28F-462B-9A88-1FD2435EB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i="1" dirty="0">
                <a:solidFill>
                  <a:srgbClr val="C00000"/>
                </a:solidFill>
              </a:rPr>
              <a:t>Попробуйте решить самостоятельно</a:t>
            </a:r>
          </a:p>
        </p:txBody>
      </p:sp>
    </p:spTree>
    <p:extLst>
      <p:ext uri="{BB962C8B-B14F-4D97-AF65-F5344CB8AC3E}">
        <p14:creationId xmlns:p14="http://schemas.microsoft.com/office/powerpoint/2010/main" val="32118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536</Words>
  <Application>Microsoft Office PowerPoint</Application>
  <PresentationFormat>Произвольный</PresentationFormat>
  <Paragraphs>123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Решение практико-ориентированных задач</vt:lpstr>
      <vt:lpstr>Презентация PowerPoint</vt:lpstr>
      <vt:lpstr>Презентация PowerPoint</vt:lpstr>
      <vt:lpstr>Презентация PowerPoint</vt:lpstr>
      <vt:lpstr>2. На сколько миллиметров радиус колеса с маркировкой 215/60 R18  меньше, чем радиус колеса с маркировкой 235/55 R18 ? </vt:lpstr>
      <vt:lpstr>3. Найдите диаметр колеса автомобиля, выходящего с завода. Ответ дайте в сантиметрах. </vt:lpstr>
      <vt:lpstr>4.На сколько миллиметров уменьшится диаметр D колеса, если заменить шины, установленные на заводе, шинами с маркировкой 235/45 R20?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практико-ориентированных задач</dc:title>
  <dc:creator>HOME</dc:creator>
  <cp:lastModifiedBy>203</cp:lastModifiedBy>
  <cp:revision>9</cp:revision>
  <dcterms:created xsi:type="dcterms:W3CDTF">2021-02-08T12:34:56Z</dcterms:created>
  <dcterms:modified xsi:type="dcterms:W3CDTF">2022-12-08T09:43:57Z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279632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