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на цилиндр в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643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0" y="332656"/>
            <a:ext cx="923925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010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1.Радиус основания цилиндра равен 10, высота равна 9. Найдите площадь боковой поверхности цилиндра, деленную на  .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2.Длина окружности основания цилиндра равна 4, высота равна 4. Найдите площадь боковой поверхности цилиндра.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3.Длина окружности основания цилиндра равна 4. Площадь боковой поверхности равна 40. Найдите высоту цилиндра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05792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269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67" y="1340768"/>
            <a:ext cx="934799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320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23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Задачи на цилиндр в ЕГЭ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цилиндр в ЕГЭ</dc:title>
  <dc:creator>203</dc:creator>
  <cp:lastModifiedBy>203</cp:lastModifiedBy>
  <cp:revision>6</cp:revision>
  <dcterms:created xsi:type="dcterms:W3CDTF">2023-01-20T06:43:07Z</dcterms:created>
  <dcterms:modified xsi:type="dcterms:W3CDTF">2023-01-20T08:28:31Z</dcterms:modified>
</cp:coreProperties>
</file>