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Задачи на смеси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60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5. Тип 21 № 316357 Первый сплав содержит 5% меди, второй — 13% меди. Масса второго сплава больше массы первого на 4 кг. Из этих двух сплавов получили третий сплав, содержащий 10% меди. Найдите массу третьего сплава. </a:t>
            </a:r>
          </a:p>
        </p:txBody>
      </p:sp>
    </p:spTree>
    <p:extLst>
      <p:ext uri="{BB962C8B-B14F-4D97-AF65-F5344CB8AC3E}">
        <p14:creationId xmlns:p14="http://schemas.microsoft.com/office/powerpoint/2010/main" val="2296599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8800"/>
            <a:ext cx="9144000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567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6. Тип 21 № 348438 Имеются два сосуда, содержащие 10 кг и 16 кг раствора кислоты различной концентрации. Если их слить вместе, то получится раствор, содержащий 55% кислоты. Если же слить равные массы этих растворов, то полученный раствор будет содержать 61% кислоты. Сколько килограммов кислоты содержится в первом растворе? </a:t>
            </a:r>
          </a:p>
        </p:txBody>
      </p:sp>
    </p:spTree>
    <p:extLst>
      <p:ext uri="{BB962C8B-B14F-4D97-AF65-F5344CB8AC3E}">
        <p14:creationId xmlns:p14="http://schemas.microsoft.com/office/powerpoint/2010/main" val="24204919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980728"/>
            <a:ext cx="9144000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933056"/>
            <a:ext cx="9016417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52220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7. Тип 21 № 338773 Свежие фрукты содержат 80% воды, а высушенные — 28%. Сколько сухих фруктов получится из 288 кг свежих фруктов? </a:t>
            </a:r>
          </a:p>
        </p:txBody>
      </p:sp>
    </p:spTree>
    <p:extLst>
      <p:ext uri="{BB962C8B-B14F-4D97-AF65-F5344CB8AC3E}">
        <p14:creationId xmlns:p14="http://schemas.microsoft.com/office/powerpoint/2010/main" val="30912628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9144000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64481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8. Тип 21 № 311653 Смешав 60%−</a:t>
            </a:r>
            <a:r>
              <a:rPr lang="ru-RU" dirty="0" err="1"/>
              <a:t>ый</a:t>
            </a:r>
            <a:r>
              <a:rPr lang="ru-RU" dirty="0"/>
              <a:t> и 30%−</a:t>
            </a:r>
            <a:r>
              <a:rPr lang="ru-RU" dirty="0" err="1"/>
              <a:t>ый</a:t>
            </a:r>
            <a:r>
              <a:rPr lang="ru-RU" dirty="0"/>
              <a:t> растворы кислоты и добавив 5 кг чистой воды, получили 20%−</a:t>
            </a:r>
            <a:r>
              <a:rPr lang="ru-RU" dirty="0" err="1"/>
              <a:t>ый</a:t>
            </a:r>
            <a:r>
              <a:rPr lang="ru-RU" dirty="0"/>
              <a:t> раствор кислоты. Если бы вместо 5 кг воды добавили 5 кг 90%−</a:t>
            </a:r>
            <a:r>
              <a:rPr lang="ru-RU" dirty="0" err="1"/>
              <a:t>го</a:t>
            </a:r>
            <a:r>
              <a:rPr lang="ru-RU" dirty="0"/>
              <a:t> раствора той же кислоты, то получили бы 70%−</a:t>
            </a:r>
            <a:r>
              <a:rPr lang="ru-RU" dirty="0" err="1"/>
              <a:t>ый</a:t>
            </a:r>
            <a:r>
              <a:rPr lang="ru-RU" dirty="0"/>
              <a:t> раствор кислоты. Сколько килограммов 60%−</a:t>
            </a:r>
            <a:r>
              <a:rPr lang="ru-RU" dirty="0" err="1"/>
              <a:t>го</a:t>
            </a:r>
            <a:r>
              <a:rPr lang="ru-RU" dirty="0"/>
              <a:t> раствора использовали для получения смеси? </a:t>
            </a:r>
          </a:p>
        </p:txBody>
      </p:sp>
    </p:spTree>
    <p:extLst>
      <p:ext uri="{BB962C8B-B14F-4D97-AF65-F5344CB8AC3E}">
        <p14:creationId xmlns:p14="http://schemas.microsoft.com/office/powerpoint/2010/main" val="13621239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36" y="764704"/>
            <a:ext cx="9032564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2569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 пост главы администрации города претендовало три кандидата: Журавлёв, Зайцев, Иванов. Во время выборов за Иванова было отдано в 2 раза больше голосов, чем за Журавлёва, а за Зайцева — в 3 раза больше, чем за Журавлёва и Иванова вместе. Сколько процентов голосов было отдано за победителя? </a:t>
            </a:r>
          </a:p>
        </p:txBody>
      </p:sp>
    </p:spTree>
    <p:extLst>
      <p:ext uri="{BB962C8B-B14F-4D97-AF65-F5344CB8AC3E}">
        <p14:creationId xmlns:p14="http://schemas.microsoft.com/office/powerpoint/2010/main" val="37893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12776"/>
            <a:ext cx="8856984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71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2. Тип 21 № 314431 При смешивании первого раствора кислоты, концентрация которого 20%, и второго раствора этой же кислоты, концентрация которого 50%, получили раствор, содержащий 30% кислоты. В каком отношении были взяты первый и второй растворы?</a:t>
            </a:r>
          </a:p>
        </p:txBody>
      </p:sp>
    </p:spTree>
    <p:extLst>
      <p:ext uri="{BB962C8B-B14F-4D97-AF65-F5344CB8AC3E}">
        <p14:creationId xmlns:p14="http://schemas.microsoft.com/office/powerpoint/2010/main" val="137094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484784"/>
            <a:ext cx="9144001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466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3. Тип 21 № 314395 Имеется два сплава с разным содержанием меди: в первом содержится 60%, а во втором — 45% меди. В каком отношении надо взять первый и второй сплавы, чтобы получить из них новый сплав, содержащий 55% меди? </a:t>
            </a:r>
          </a:p>
        </p:txBody>
      </p:sp>
    </p:spTree>
    <p:extLst>
      <p:ext uri="{BB962C8B-B14F-4D97-AF65-F5344CB8AC3E}">
        <p14:creationId xmlns:p14="http://schemas.microsoft.com/office/powerpoint/2010/main" val="382304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8892480" cy="3168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100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4. Тип 21 № 353527 Смешали некоторое количество 21-процентного раствора некоторого вещества с таким же количеством 95-процентного раствора этого же вещества. Сколько процентов составляет концентрация получившегося раствора? </a:t>
            </a:r>
          </a:p>
        </p:txBody>
      </p:sp>
    </p:spTree>
    <p:extLst>
      <p:ext uri="{BB962C8B-B14F-4D97-AF65-F5344CB8AC3E}">
        <p14:creationId xmlns:p14="http://schemas.microsoft.com/office/powerpoint/2010/main" val="1821666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021" y="1463860"/>
            <a:ext cx="9324528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608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391</Words>
  <Application>Microsoft Office PowerPoint</Application>
  <PresentationFormat>Экран (4:3)</PresentationFormat>
  <Paragraphs>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Задачи на смеси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 на смеси</dc:title>
  <dc:creator>203</dc:creator>
  <cp:lastModifiedBy>203</cp:lastModifiedBy>
  <cp:revision>3</cp:revision>
  <dcterms:created xsi:type="dcterms:W3CDTF">2023-03-23T07:24:33Z</dcterms:created>
  <dcterms:modified xsi:type="dcterms:W3CDTF">2023-03-23T10:30:36Z</dcterms:modified>
</cp:coreProperties>
</file>