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4" r:id="rId12"/>
    <p:sldId id="263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27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19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1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24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68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492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7738" y="1993392"/>
            <a:ext cx="3806190" cy="376732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495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492" y="2032000"/>
            <a:ext cx="3806190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492" y="2736150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310" y="2029968"/>
            <a:ext cx="3806190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310" y="2734056"/>
            <a:ext cx="3806190" cy="3200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77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04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86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773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5909735"/>
            <a:ext cx="6922008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21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1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fld id="{7FD888DE-F0D1-4C07-9D81-277C158B11AF}" type="datetimeFigureOut">
              <a:rPr lang="ru-RU" smtClean="0"/>
              <a:pPr/>
              <a:t>21.02.2022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0" b="0">
                <a:ln>
                  <a:noFill/>
                </a:ln>
                <a:solidFill>
                  <a:schemeClr val="accent1">
                    <a:alpha val="20000"/>
                  </a:schemeClr>
                </a:solidFill>
                <a:latin typeface="+mj-lt"/>
              </a:defRPr>
            </a:lvl1pPr>
          </a:lstStyle>
          <a:p>
            <a:fld id="{668D2A37-DB54-4CA1-99C6-3F3A7A2F970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2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spd="slow">
    <p:dissolve/>
    <p:sndAc>
      <p:stSnd>
        <p:snd r:embed="rId13" name="chimes.wav"/>
      </p:stSnd>
    </p:sndAc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74320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5544615"/>
          </a:xfrm>
        </p:spPr>
        <p:txBody>
          <a:bodyPr>
            <a:noAutofit/>
          </a:bodyPr>
          <a:lstStyle/>
          <a:p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арифметическое.</a:t>
            </a: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Размах. </a:t>
            </a: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Мода.</a:t>
            </a:r>
            <a:b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Медиана.</a:t>
            </a:r>
          </a:p>
        </p:txBody>
      </p:sp>
    </p:spTree>
  </p:cSld>
  <p:clrMapOvr>
    <a:masterClrMapping/>
  </p:clrMapOvr>
  <p:transition spd="slow">
    <p:comb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764704"/>
            <a:ext cx="3512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2) 13,64,55,32,14,6</a:t>
            </a:r>
            <a:r>
              <a:rPr lang="ru-RU" sz="32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414" y="2071678"/>
            <a:ext cx="77867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Упорядочим ряд: 6,13,14,32,55,64.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Т.к число чисел в ряду нечетное число, то найдем среднее арифметическое чисел, записанных посередине: (14 + 32) :2 = 23.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 медиана данного ряда – 23.</a:t>
            </a:r>
            <a:r>
              <a:rPr lang="ru-RU" sz="3200" b="1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RCTR10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964" y="1105769"/>
            <a:ext cx="1500198" cy="189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RCTR09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279589"/>
            <a:ext cx="141446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RCTR22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292987"/>
            <a:ext cx="1009650" cy="172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87624" y="3212976"/>
            <a:ext cx="70723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Семен             Борис            Макар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166см           156см           164 см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1595" y="4846890"/>
            <a:ext cx="69715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Найдите средний рост мальчиков и  </a:t>
            </a:r>
          </a:p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размах.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54895"/>
            <a:ext cx="262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5080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 № 1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64704"/>
            <a:ext cx="511037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 №2</a:t>
            </a:r>
            <a:endParaRPr lang="ru-RU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071678"/>
            <a:ext cx="673812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дневнике у Ивана по математике</a:t>
            </a:r>
          </a:p>
          <a:p>
            <a:pPr marL="514350" indent="-51435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стоят следующие оценки:</a:t>
            </a:r>
          </a:p>
          <a:p>
            <a:pPr marL="514350" indent="-51435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4,3,3,4,4,5,3,3,4,2,4,3.</a:t>
            </a:r>
          </a:p>
          <a:p>
            <a:pPr marL="514350" indent="-51435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Найдите среднее арифметическое, </a:t>
            </a:r>
          </a:p>
          <a:p>
            <a:pPr marL="514350" indent="-51435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размах и моду для ряда чисел. 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714488"/>
            <a:ext cx="8072494" cy="361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Записана высота (в см) пяти саженцев-трехлеток яблони сорта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«Антоновка»: 147, 140, 136, 153, 134. На сколько отличается среднее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арифметическое этого набора чисел от его медианы?</a:t>
            </a:r>
          </a:p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16813" y="285728"/>
            <a:ext cx="511037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№3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11" y="2060848"/>
            <a:ext cx="8286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течение четверти Маша получила следующие отметки по литературе: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одну «двойку», две «тройки», одну «четверку» и шесть «пятерок».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Найдите сумму среднего арифметического и медианы ее оценок.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48680"/>
            <a:ext cx="511037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№4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836712"/>
            <a:ext cx="511037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№5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24" y="2071679"/>
            <a:ext cx="81439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Турист 2 ч ехал на машине со скоростью 85 км в час,3ч ехал на поезде со скоростью 60 км в час и 5ч шел пешком со скоростью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5 км в час. С какой средней скоростью двигался турист?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142852"/>
            <a:ext cx="792961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арифметическое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792961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Средним арифметическим ряда чисел называется частное от деления суммы чисел на число слагаемых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428604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8662" y="2000240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Найдите среднее арифметическое чисел: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 12;18;45;13;11;9.</a:t>
            </a:r>
          </a:p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3571876"/>
            <a:ext cx="7429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(12 +18 +45 +13 +11 +9) : 6 = 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4929198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б)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34;-4;-18;44;3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71604" y="5429264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(34+ (- 4) + (-18) +44 +3) :5 = 11,8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14290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Размах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857365"/>
            <a:ext cx="828677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Размахом ряда чисел называется разность между наибольшим и наименьшим из этих чисел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85728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2976" y="1928802"/>
            <a:ext cx="50009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Найти размах ряда чисел: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69, 33, 65, 19, 56, 98.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85852" y="3357562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98 – 19 = 79.</a:t>
            </a:r>
          </a:p>
          <a:p>
            <a:endParaRPr lang="ru-RU" sz="3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4857760"/>
            <a:ext cx="41152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0,9; 0,8; 0,18; 0,999.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57290" y="5780782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0,999 – 0,18 = 0,819. 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16813" y="285728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3" y="1857364"/>
            <a:ext cx="807249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Модой ряда чисел называется число, наиболее часто встречающееся в данном ряд</a:t>
            </a:r>
            <a:r>
              <a:rPr lang="ru-RU" sz="4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85728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2976" y="2071678"/>
            <a:ext cx="49918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Найдите моду ряда чисел: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а) 5,12,38,5,76,12,67,5,38.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5918" y="3429000"/>
            <a:ext cx="1934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Мода 5.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00166" y="4786322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-7;-8;-11;0;-7;-11.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428860" y="592933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14480" y="5643578"/>
            <a:ext cx="4500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Мода - -7;-11.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16813" y="142852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Медиана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5" y="1142984"/>
            <a:ext cx="828677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Медианой упорядоченного ряда чисел с нечетным числом членов называется число, записанное посередине, а с четным числом членов называется среднее арифметическое двух чисел, записанных посередине.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14290"/>
            <a:ext cx="51103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7426" y="1533418"/>
            <a:ext cx="62227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Найдите медиану ряда чисел:</a:t>
            </a:r>
          </a:p>
          <a:p>
            <a:pPr marL="514350" indent="-514350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11,17,44,62,3,1,61;</a:t>
            </a:r>
          </a:p>
          <a:p>
            <a:pPr marL="514350" indent="-514350"/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3143248"/>
            <a:ext cx="665316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Упорядочим ряд: 1,3,11,17,44,61,63.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Т.к в ряду чисел нечетное </a:t>
            </a:r>
          </a:p>
          <a:p>
            <a:r>
              <a:rPr lang="ru-RU" sz="32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– 7, то медиана – 17.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215074" y="4143380"/>
            <a:ext cx="50006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427</TotalTime>
  <Words>452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 Light</vt:lpstr>
      <vt:lpstr>Times New Roman</vt:lpstr>
      <vt:lpstr>Метрополия</vt:lpstr>
      <vt:lpstr>   Среднее арифметическое.   Размах.    Мода.   Медиана.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Среднее арифметическое. Размах. Мода.</dc:title>
  <dc:creator>Ковалева Г.И.</dc:creator>
  <cp:lastModifiedBy>Елена Ванденко</cp:lastModifiedBy>
  <cp:revision>40</cp:revision>
  <dcterms:created xsi:type="dcterms:W3CDTF">2011-03-13T15:25:29Z</dcterms:created>
  <dcterms:modified xsi:type="dcterms:W3CDTF">2022-02-21T11:48:05Z</dcterms:modified>
</cp:coreProperties>
</file>