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2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Окружность в ОГЭ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97121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5. Радиус вписанной в квадрат окружности </a:t>
            </a:r>
            <a:r>
              <a:rPr lang="ru-RU" dirty="0" smtClean="0"/>
              <a:t>равен 2√2 </a:t>
            </a:r>
            <a:r>
              <a:rPr lang="ru-RU" dirty="0"/>
              <a:t>Найдите радиус окружности, описанной около этого квадрата. 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3573016"/>
            <a:ext cx="2589944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860946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5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20" y="2060848"/>
            <a:ext cx="9127480" cy="244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164495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6.Четырёхугольник </a:t>
            </a:r>
            <a:r>
              <a:rPr lang="ru-RU" dirty="0"/>
              <a:t>ABCD вписан в окружность. Прямые AB и CD пересекаются в точке K, BK = 8, DK = 12, BC = 6. Найдите AD. 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487845"/>
            <a:ext cx="3305547" cy="2855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867334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7.Радиус </a:t>
            </a:r>
            <a:r>
              <a:rPr lang="ru-RU" dirty="0"/>
              <a:t>окружности, описанной около квадрата, </a:t>
            </a:r>
            <a:r>
              <a:rPr lang="ru-RU" dirty="0" smtClean="0"/>
              <a:t>равен 6√2 </a:t>
            </a:r>
            <a:r>
              <a:rPr lang="ru-RU" dirty="0"/>
              <a:t>Найдите длину стороны этого квадрата. 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404840"/>
            <a:ext cx="3586862" cy="28153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990587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92896"/>
            <a:ext cx="9143999" cy="24444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574674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1.В </a:t>
            </a:r>
            <a:r>
              <a:rPr lang="ru-RU" dirty="0"/>
              <a:t>окружность вписан равносторонний восьмиугольник. Найдите величину угла </a:t>
            </a:r>
            <a:r>
              <a:rPr lang="ru-RU" dirty="0" smtClean="0"/>
              <a:t>ABC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2780928"/>
            <a:ext cx="4144647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634977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/>
          <a:lstStyle/>
          <a:p>
            <a:r>
              <a:rPr lang="ru-RU" dirty="0" smtClean="0"/>
              <a:t>1.Решение</a:t>
            </a:r>
            <a:r>
              <a:rPr lang="ru-RU" dirty="0"/>
              <a:t>. Построим OA и OC радиусы. Центральный угол AOC равен 360°:8 = 45°. Угол ABC — вписанный и опирается на ту же дугу, поэтому он равен 45°:2 = 22,5°. </a:t>
            </a:r>
            <a:endParaRPr lang="ru-RU" dirty="0" smtClean="0"/>
          </a:p>
          <a:p>
            <a:r>
              <a:rPr lang="ru-RU" dirty="0" smtClean="0"/>
              <a:t>О </a:t>
            </a:r>
            <a:r>
              <a:rPr lang="ru-RU" dirty="0" err="1"/>
              <a:t>тве</a:t>
            </a:r>
            <a:r>
              <a:rPr lang="ru-RU" dirty="0"/>
              <a:t> т : 22,5.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564904"/>
            <a:ext cx="4140200" cy="388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158630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2.В </a:t>
            </a:r>
            <a:r>
              <a:rPr lang="ru-RU" dirty="0"/>
              <a:t>окружность вписан равносторонний восьмиугольник. Найдите величину угла ABC.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996952"/>
            <a:ext cx="3792015" cy="32336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51666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2.Решение</a:t>
            </a:r>
            <a:r>
              <a:rPr lang="ru-RU" dirty="0"/>
              <a:t>. Угол ABC — вписанный и опирается на диаметр AC. Таким образом, ∠ABC = 90°. О </a:t>
            </a:r>
            <a:r>
              <a:rPr lang="ru-RU" dirty="0" err="1"/>
              <a:t>тве</a:t>
            </a:r>
            <a:r>
              <a:rPr lang="ru-RU" dirty="0"/>
              <a:t> т : 90. 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140968"/>
            <a:ext cx="3465902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914207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3.Боковая </a:t>
            </a:r>
            <a:r>
              <a:rPr lang="ru-RU" dirty="0"/>
              <a:t>сторона равнобедренного треугольника равна 4. Угол при вершине, противолежащий основанию, равен 120°. Найдите диаметр окружности, описанной около этого треугольника. </a:t>
            </a:r>
          </a:p>
        </p:txBody>
      </p:sp>
    </p:spTree>
    <p:extLst>
      <p:ext uri="{BB962C8B-B14F-4D97-AF65-F5344CB8AC3E}">
        <p14:creationId xmlns:p14="http://schemas.microsoft.com/office/powerpoint/2010/main" val="682110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25648"/>
            <a:ext cx="9144000" cy="46787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4509120"/>
            <a:ext cx="9036495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905414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4.Окружность </a:t>
            </a:r>
            <a:r>
              <a:rPr lang="ru-RU" dirty="0"/>
              <a:t>с центром в точке O описана около равнобедренного треугольника ABC, в котором AB = BC и ∠ABC = 177°. Найдите величину угла BOC. Ответ дайте в градусах.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629555"/>
            <a:ext cx="2743125" cy="3042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303580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041" y="3277468"/>
            <a:ext cx="2312665" cy="25608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92696"/>
            <a:ext cx="9144000" cy="1815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7278459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222</Words>
  <Application>Microsoft Office PowerPoint</Application>
  <PresentationFormat>Экран (4:3)</PresentationFormat>
  <Paragraphs>12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Окружность в ОГЭ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Окружность в ОГЭ</dc:title>
  <dc:creator>203</dc:creator>
  <cp:lastModifiedBy>203</cp:lastModifiedBy>
  <cp:revision>4</cp:revision>
  <dcterms:created xsi:type="dcterms:W3CDTF">2022-12-15T04:28:49Z</dcterms:created>
  <dcterms:modified xsi:type="dcterms:W3CDTF">2022-12-15T05:19:19Z</dcterms:modified>
</cp:coreProperties>
</file>