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Метод интервалов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44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336704"/>
          </a:xfrm>
        </p:spPr>
        <p:txBody>
          <a:bodyPr/>
          <a:lstStyle/>
          <a:p>
            <a:pPr marL="0" indent="0">
              <a:buNone/>
            </a:pPr>
            <a:r>
              <a:rPr lang="ru-RU" sz="6000" b="1" dirty="0" smtClean="0"/>
              <a:t>(Х-5)/(х-2)≤0</a:t>
            </a:r>
          </a:p>
          <a:p>
            <a:pPr marL="0" indent="0">
              <a:buNone/>
            </a:pPr>
            <a:r>
              <a:rPr lang="ru-RU" sz="6000" b="1" dirty="0" smtClean="0"/>
              <a:t>х²-9≥0</a:t>
            </a:r>
          </a:p>
          <a:p>
            <a:pPr marL="0" lvl="0" indent="0">
              <a:buNone/>
            </a:pPr>
            <a:r>
              <a:rPr lang="ru-RU" sz="6000" b="1" dirty="0" smtClean="0">
                <a:solidFill>
                  <a:prstClr val="black"/>
                </a:solidFill>
              </a:rPr>
              <a:t>81-х²≥0</a:t>
            </a:r>
          </a:p>
          <a:p>
            <a:pPr marL="0" lvl="0" indent="0">
              <a:buNone/>
            </a:pPr>
            <a:r>
              <a:rPr lang="ru-RU" sz="6000" b="1" dirty="0" smtClean="0">
                <a:solidFill>
                  <a:prstClr val="black"/>
                </a:solidFill>
              </a:rPr>
              <a:t>Х(27-х)</a:t>
            </a:r>
            <a:r>
              <a:rPr lang="ru-RU" sz="6000" b="1" dirty="0">
                <a:solidFill>
                  <a:prstClr val="black"/>
                </a:solidFill>
              </a:rPr>
              <a:t> ≤0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53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Экран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Метод интервалов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интервалов</dc:title>
  <dc:creator>203</dc:creator>
  <cp:lastModifiedBy>203</cp:lastModifiedBy>
  <cp:revision>3</cp:revision>
  <dcterms:created xsi:type="dcterms:W3CDTF">2023-03-02T09:40:47Z</dcterms:created>
  <dcterms:modified xsi:type="dcterms:W3CDTF">2023-04-11T11:21:31Z</dcterms:modified>
</cp:coreProperties>
</file>