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Объём призмы и цилиндра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42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№468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5" y="1268760"/>
            <a:ext cx="8722229" cy="3598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298" y="4867275"/>
            <a:ext cx="4824536" cy="798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81" y="5754320"/>
            <a:ext cx="6744396" cy="911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070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1" y="2564904"/>
            <a:ext cx="9003935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24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61369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674516"/>
            <a:ext cx="4896544" cy="1183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162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12680"/>
            <a:ext cx="8856984" cy="6556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100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Объём призмы и цилиндра</vt:lpstr>
      <vt:lpstr>№468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Объём призмы и цилиндра</dc:title>
  <dc:creator>Дом</dc:creator>
  <cp:lastModifiedBy>203</cp:lastModifiedBy>
  <cp:revision>3</cp:revision>
  <dcterms:created xsi:type="dcterms:W3CDTF">2023-03-20T01:26:48Z</dcterms:created>
  <dcterms:modified xsi:type="dcterms:W3CDTF">2023-03-20T04:53:50Z</dcterms:modified>
</cp:coreProperties>
</file>