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7" r:id="rId8"/>
    <p:sldId id="260" r:id="rId9"/>
    <p:sldId id="263" r:id="rId10"/>
    <p:sldId id="266" r:id="rId11"/>
    <p:sldId id="261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Задачи на объём куба и прямоугольного параллелепипеда в ЕГЭ.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62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9080"/>
            <a:ext cx="3208520" cy="2198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659285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  <a:latin typeface="Arial"/>
                <a:ea typeface="Times New Roman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4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01008"/>
            <a:ext cx="2179357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5380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ru-RU" dirty="0">
                <a:latin typeface="Arial"/>
                <a:ea typeface="Times New Roman"/>
              </a:rPr>
              <a:t>Найдите объем многогранника, изображенного на рисунке (все двугранные углы прямые).</a:t>
            </a:r>
            <a:endParaRPr lang="ru-RU" sz="4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56992"/>
            <a:ext cx="3240360" cy="2919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930045"/>
            <a:ext cx="4222448" cy="2337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099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84984"/>
            <a:ext cx="2978007" cy="32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475166"/>
            <a:ext cx="2520280" cy="3032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1905506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  <a:latin typeface="Arial"/>
                <a:ea typeface="Times New Roman"/>
              </a:rPr>
              <a:t>Найдите объем многогранника, изображенного на рисунке (все двугранные углы прямые).</a:t>
            </a:r>
            <a:endParaRPr lang="ru-RU" sz="4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26235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/>
                <a:ea typeface="Calibri"/>
              </a:rPr>
              <a:t>1.Три </a:t>
            </a:r>
            <a:r>
              <a:rPr lang="ru-RU" dirty="0">
                <a:latin typeface="Times New Roman"/>
                <a:ea typeface="Calibri"/>
              </a:rPr>
              <a:t>ребра прямоугольного параллелепипеда, выходящие из одной вершины, равны 1, 12 и 18. Найдите ребро равновеликого ему куба</a:t>
            </a:r>
            <a:r>
              <a:rPr lang="ru-RU" dirty="0" smtClean="0">
                <a:latin typeface="Times New Roman"/>
                <a:ea typeface="Calibri"/>
              </a:rPr>
              <a:t>.</a:t>
            </a:r>
          </a:p>
          <a:p>
            <a:pPr marL="0" indent="0">
              <a:buNone/>
            </a:pPr>
            <a:endParaRPr lang="ru-RU" dirty="0" smtClean="0">
              <a:latin typeface="Times New Roman"/>
              <a:ea typeface="Calibri"/>
            </a:endParaRPr>
          </a:p>
          <a:p>
            <a:pPr marL="0" lvl="0" indent="0">
              <a:lnSpc>
                <a:spcPct val="115000"/>
              </a:lnSpc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2.Площадь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грани прямоугольного параллелепипеда равна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28.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Ребро, перпендикулярное этой грани, равно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4.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Найдите объем параллелепипеда.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66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marL="0" lvl="0" indent="0">
              <a:lnSpc>
                <a:spcPct val="115000"/>
              </a:lnSpc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3.Объем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прямоугольного параллелепипеда равен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125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Одно из его ребер равно 5. Найдите площадь грани параллелепипеда, перпендикулярной этому ребру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dirty="0" smtClean="0"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buClr>
                <a:srgbClr val="4D4B41"/>
              </a:buClr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4.Объем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куба равен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27.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Найдите площадь его поверхности.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158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20000"/>
          </a:bodyPr>
          <a:lstStyle/>
          <a:p>
            <a:pPr marL="0" lvl="0" indent="0">
              <a:lnSpc>
                <a:spcPct val="115000"/>
              </a:lnSpc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5.Диагональ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куба равна 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  .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Найдите его объем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0" lvl="0" indent="0">
              <a:lnSpc>
                <a:spcPct val="115000"/>
              </a:lnSpc>
              <a:buNone/>
            </a:pPr>
            <a:endParaRPr lang="ru-RU" dirty="0"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6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Два ребра прямоугольного параллелепипеда, выходящие из одной вершины, равны </a:t>
            </a:r>
            <a:r>
              <a:rPr lang="ru-RU" dirty="0">
                <a:latin typeface="Times New Roman"/>
                <a:ea typeface="Calibri"/>
              </a:rPr>
              <a:t>6 и 3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Объем параллелепипеда равен </a:t>
            </a:r>
            <a:r>
              <a:rPr lang="ru-RU" dirty="0">
                <a:latin typeface="Times New Roman"/>
                <a:ea typeface="Calibri"/>
              </a:rPr>
              <a:t>108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Найдите третье ребро параллелепипеда, выходящее из той же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вершины и его диагональ.</a:t>
            </a:r>
            <a:endParaRPr lang="ru-RU" dirty="0"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7.Во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сколько раз увеличится объем куба, если его ребра увеличить в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двадцать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раз?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\sqrt{27}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0856" y="973347"/>
            <a:ext cx="58614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700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ru-RU" dirty="0">
                <a:latin typeface="Arial"/>
                <a:ea typeface="Times New Roman"/>
              </a:rPr>
              <a:t>1</a:t>
            </a:r>
            <a:r>
              <a:rPr lang="ru-RU" dirty="0" smtClean="0">
                <a:latin typeface="Arial"/>
                <a:ea typeface="Times New Roman"/>
              </a:rPr>
              <a:t>. </a:t>
            </a:r>
            <a:r>
              <a:rPr lang="ru-RU" dirty="0">
                <a:latin typeface="Arial"/>
                <a:ea typeface="Times New Roman"/>
              </a:rPr>
              <a:t>Два ребра прямоугольного параллелепипеда, выходящие из одной вершины, равны 2, 4. Диагональ параллелепипеда равна 6. Найдите объем параллелепипеда. </a:t>
            </a:r>
            <a:endParaRPr lang="ru-RU" sz="4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21088"/>
            <a:ext cx="2512293" cy="2420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1657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ru-RU" dirty="0">
                <a:latin typeface="Arial"/>
                <a:ea typeface="Times New Roman"/>
              </a:rPr>
              <a:t>Диагональ куба равна </a:t>
            </a:r>
            <a:r>
              <a:rPr lang="ru-RU" dirty="0" smtClean="0">
                <a:latin typeface="Arial"/>
                <a:ea typeface="Times New Roman"/>
              </a:rPr>
              <a:t>        . </a:t>
            </a:r>
            <a:r>
              <a:rPr lang="ru-RU" dirty="0">
                <a:latin typeface="Arial"/>
                <a:ea typeface="Times New Roman"/>
              </a:rPr>
              <a:t>Найдите его объем.</a:t>
            </a:r>
            <a:endParaRPr lang="ru-RU" sz="4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01008"/>
            <a:ext cx="2511425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06786"/>
            <a:ext cx="837797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6305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Arial"/>
                <a:ea typeface="Times New Roman"/>
              </a:rPr>
              <a:t>Объем куба равен 8. Найдите площадь его поверхности</a:t>
            </a:r>
            <a:r>
              <a:rPr lang="ru-RU" dirty="0" smtClean="0">
                <a:latin typeface="Arial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3000" dirty="0">
                <a:latin typeface="Arial"/>
                <a:ea typeface="Times New Roman"/>
              </a:rPr>
              <a:t>Два ребра прямоугольного параллелепипеда, выходящие из одной вершины, равны 3 и 4. Площадь поверхности этого параллелепипеда равна 94. Найдите третье ребро, выходящее из той же вершины.</a:t>
            </a:r>
            <a:endParaRPr lang="ru-RU" sz="3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4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1446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ru-RU" dirty="0" smtClean="0">
                <a:latin typeface="Arial"/>
                <a:ea typeface="Times New Roman"/>
              </a:rPr>
              <a:t> </a:t>
            </a:r>
            <a:r>
              <a:rPr lang="ru-RU" dirty="0">
                <a:latin typeface="Arial"/>
                <a:ea typeface="Times New Roman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4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73016"/>
            <a:ext cx="2664296" cy="283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 descr="b9.15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984" y="3356992"/>
            <a:ext cx="3888432" cy="32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1978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ru-RU" dirty="0" smtClean="0">
                <a:latin typeface="Arial"/>
                <a:ea typeface="Times New Roman"/>
              </a:rPr>
              <a:t> </a:t>
            </a:r>
            <a:r>
              <a:rPr lang="ru-RU" dirty="0">
                <a:latin typeface="Arial"/>
                <a:ea typeface="Times New Roman"/>
              </a:rPr>
              <a:t>Найдите площадь поверхности многогранника, изображенного на рисунке (все двугранные углы прямые).</a:t>
            </a:r>
            <a:endParaRPr lang="ru-RU" sz="4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05064"/>
            <a:ext cx="3462617" cy="2291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130" y="3861048"/>
            <a:ext cx="2873797" cy="2265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1934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234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Задачи на объём куба и прямоугольного параллелепипеда в ЕГЭ.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на объём куба и прямоугольного параллелепипеда в ЕГЭ.</dc:title>
  <dc:creator>203</dc:creator>
  <cp:lastModifiedBy>203</cp:lastModifiedBy>
  <cp:revision>7</cp:revision>
  <dcterms:created xsi:type="dcterms:W3CDTF">2023-03-13T04:22:34Z</dcterms:created>
  <dcterms:modified xsi:type="dcterms:W3CDTF">2023-03-13T11:44:07Z</dcterms:modified>
</cp:coreProperties>
</file>