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2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CE8AB-0867-4F4F-9C66-7FF143E6FB51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2CAAB-1E5A-4874-B0FE-BB09E54036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27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6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5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6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87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02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72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1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5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42F89-D495-4BEA-91F4-943FBD3FCE7C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CFB7C-6F74-44AF-A90A-6B006F42A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56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0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30.png"/><Relationship Id="rId7" Type="http://schemas.openxmlformats.org/officeDocument/2006/relationships/image" Target="../media/image30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6760" y="4221088"/>
            <a:ext cx="7319696" cy="223224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заданий 1 – 5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№15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Ященко И.В.  36 вариантов 2022г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математики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Усик А.В.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№3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Каневская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260648"/>
            <a:ext cx="5040560" cy="37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6410062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07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844408" cy="122413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№16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880259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847882"/>
            <a:ext cx="8208912" cy="3184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23728" y="5661248"/>
            <a:ext cx="3725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5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792087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880259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8208912" cy="53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986570"/>
            <a:ext cx="4824536" cy="3736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7704" y="5445224"/>
            <a:ext cx="28023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18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792087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880259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60946" y="1052735"/>
            <a:ext cx="3417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0647"/>
            <a:ext cx="8064896" cy="57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35288"/>
            <a:ext cx="3621568" cy="280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3412" y="3663542"/>
            <a:ext cx="7500325" cy="149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0342" y="5301208"/>
            <a:ext cx="8025775" cy="7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70715" y="56598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980817" y="56094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55953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6056" y="56275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046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792087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880259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5805264"/>
            <a:ext cx="4033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155,4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488" y="260647"/>
            <a:ext cx="8025983" cy="64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0850" y="1124744"/>
            <a:ext cx="6807494" cy="449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23928" y="1124744"/>
            <a:ext cx="4248472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6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792087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880259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5877272"/>
            <a:ext cx="3264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813690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7" y="953345"/>
            <a:ext cx="6277589" cy="405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92201" y="2077140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листа А2 равна двум длинам листа А4 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594мм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8954" y="1161563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листа А2 равна длине листа А3 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420мм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67744" y="584684"/>
            <a:ext cx="93610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792201" y="584684"/>
            <a:ext cx="93610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025052" y="620688"/>
            <a:ext cx="93610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894228" y="5034635"/>
                <a:ext cx="4747502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420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594</m:t>
                        </m:r>
                      </m:den>
                    </m:f>
                    <m:r>
                      <a:rPr lang="ru-RU" sz="2800" b="0" i="1" smtClean="0">
                        <a:latin typeface="Cambria Math"/>
                      </a:rPr>
                      <m:t> = </m:t>
                    </m:r>
                  </m:oMath>
                </a14:m>
                <a:r>
                  <a:rPr lang="ru-RU" sz="2800" dirty="0" smtClean="0"/>
                  <a:t>0,707070…..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ru-RU" sz="2800" b="0" i="1" smtClean="0">
                        <a:latin typeface="Cambria Math"/>
                        <a:ea typeface="Cambria Math"/>
                      </a:rPr>
                      <m:t>0,7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4228" y="5034635"/>
                <a:ext cx="4747502" cy="704295"/>
              </a:xfrm>
              <a:prstGeom prst="rect">
                <a:avLst/>
              </a:prstGeom>
              <a:blipFill rotWithShape="1">
                <a:blip r:embed="rId5"/>
                <a:stretch>
                  <a:fillRect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460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91" y="14345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692696"/>
            <a:ext cx="799458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6948264" y="3717032"/>
            <a:ext cx="720080" cy="144016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32240" y="530120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ширина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876256" y="980728"/>
            <a:ext cx="0" cy="27363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283968" y="2636912"/>
            <a:ext cx="2592288" cy="252028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31840" y="5301208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длина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862384"/>
            <a:ext cx="7920880" cy="545502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9075" y="760413"/>
            <a:ext cx="6164263" cy="534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79"/>
            <a:ext cx="7848872" cy="58919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59632" y="1845538"/>
            <a:ext cx="346565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А1</a:t>
            </a:r>
            <a:endParaRPr lang="ru-RU" sz="2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2582" y="1827447"/>
            <a:ext cx="346565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А1</a:t>
            </a:r>
            <a:endParaRPr lang="ru-RU" sz="2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762" y="1026258"/>
            <a:ext cx="3926736" cy="54143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68325" y="1412776"/>
            <a:ext cx="24482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А2</a:t>
            </a:r>
            <a:endParaRPr lang="ru-RU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1025" y="4200029"/>
            <a:ext cx="24482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А2</a:t>
            </a:r>
            <a:endParaRPr lang="ru-RU" sz="1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7744" y="1059115"/>
            <a:ext cx="3975629" cy="2837742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195" y="1449947"/>
            <a:ext cx="247491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247491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762" y="1059115"/>
            <a:ext cx="2063841" cy="2837742"/>
          </a:xfrm>
          <a:prstGeom prst="rect">
            <a:avLst/>
          </a:prstGeom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2038" y="1025525"/>
            <a:ext cx="185261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517" y="2348880"/>
            <a:ext cx="185261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1594" y="1063928"/>
            <a:ext cx="2092254" cy="14941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94948" y="1610947"/>
            <a:ext cx="68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07765" y="1608868"/>
            <a:ext cx="68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5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2571" y="393711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420 :2  = 210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75" y="260648"/>
            <a:ext cx="7907089" cy="15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66" y="1916831"/>
            <a:ext cx="8136905" cy="16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466" y="3576057"/>
            <a:ext cx="3897079" cy="279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3645024"/>
            <a:ext cx="911317" cy="12961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48264" y="2602428"/>
            <a:ext cx="936104" cy="288032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56839" y="141754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7620" y="4293096"/>
            <a:ext cx="922313" cy="648072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729933" y="3645024"/>
            <a:ext cx="0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668564" y="3969060"/>
            <a:ext cx="991625" cy="54006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5076056" y="2492896"/>
            <a:ext cx="1944216" cy="147616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72200" y="141728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68776" y="3613921"/>
            <a:ext cx="422904" cy="648072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160237" y="4679011"/>
            <a:ext cx="2752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297:2 = 148,5</a:t>
            </a:r>
            <a:endParaRPr lang="ru-RU" sz="3200" dirty="0"/>
          </a:p>
        </p:txBody>
      </p:sp>
      <p:sp>
        <p:nvSpPr>
          <p:cNvPr id="21" name="Овал 20"/>
          <p:cNvSpPr/>
          <p:nvPr/>
        </p:nvSpPr>
        <p:spPr>
          <a:xfrm>
            <a:off x="4348316" y="3230978"/>
            <a:ext cx="893205" cy="3450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013493" y="13795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635896" y="141754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/>
      <p:bldP spid="10" grpId="0" animBg="1"/>
      <p:bldP spid="10" grpId="1" animBg="1"/>
      <p:bldP spid="15" grpId="0" animBg="1"/>
      <p:bldP spid="15" grpId="1" animBg="1"/>
      <p:bldP spid="18" grpId="0"/>
      <p:bldP spid="19" grpId="0" animBg="1"/>
      <p:bldP spid="20" grpId="0"/>
      <p:bldP spid="21" grpId="0" animBg="1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86977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1196751"/>
            <a:ext cx="6624736" cy="496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691680" y="2156255"/>
            <a:ext cx="936104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9712" y="179389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2214156"/>
            <a:ext cx="28803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71800" y="178692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23988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7794" y="2978464"/>
            <a:ext cx="68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07904" y="29784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8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59732" y="4149080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16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6136" y="221415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32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12960" y="958635"/>
            <a:ext cx="3919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4 + 4 + 8 + 16 + 32 = 64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719483" cy="65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914822"/>
            <a:ext cx="5040560" cy="37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2924944"/>
            <a:ext cx="2376264" cy="16561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707904" y="1663933"/>
            <a:ext cx="2448272" cy="183707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56176" y="91482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Ширина   листа А2  равна </a:t>
            </a:r>
          </a:p>
          <a:p>
            <a:r>
              <a:rPr lang="ru-RU" sz="2400" dirty="0"/>
              <a:t>д</a:t>
            </a:r>
            <a:r>
              <a:rPr lang="ru-RU" sz="2400" dirty="0" smtClean="0"/>
              <a:t>лине листа А3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1134" y="4691884"/>
            <a:ext cx="7277877" cy="19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Овал 11"/>
          <p:cNvSpPr/>
          <p:nvPr/>
        </p:nvSpPr>
        <p:spPr>
          <a:xfrm>
            <a:off x="6589752" y="6093296"/>
            <a:ext cx="864096" cy="2880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44207" y="2492896"/>
            <a:ext cx="2246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</a:t>
            </a:r>
          </a:p>
          <a:p>
            <a:r>
              <a:rPr lang="ru-RU" sz="4000" b="1" dirty="0" smtClean="0"/>
              <a:t>420</a:t>
            </a:r>
            <a:endParaRPr lang="ru-RU" sz="40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71600" y="914822"/>
            <a:ext cx="1584176" cy="0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7021800" y="5543301"/>
            <a:ext cx="576064" cy="28803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6232"/>
            <a:ext cx="7848872" cy="59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5758" y="548680"/>
            <a:ext cx="506339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4469103"/>
            <a:ext cx="6064898" cy="126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5877272"/>
            <a:ext cx="7277877" cy="57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067944" y="5877272"/>
            <a:ext cx="1080120" cy="577233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8030" y="5517232"/>
            <a:ext cx="6192688" cy="22083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84168" y="908720"/>
            <a:ext cx="2574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148мм = 14,8см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452320" y="548680"/>
            <a:ext cx="12065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8184" y="1458277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210мм = 21см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4168" y="2204864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14,8 * 21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8466" y="2745794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310,8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188640"/>
            <a:ext cx="806930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7993063" cy="41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971600" y="4518668"/>
            <a:ext cx="35855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27583" y="4797152"/>
            <a:ext cx="230425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835696" y="5013176"/>
            <a:ext cx="25922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90586" y="5229200"/>
            <a:ext cx="376657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90586" y="5445224"/>
            <a:ext cx="104511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8520" y="1444028"/>
            <a:ext cx="9289032" cy="55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680099" y="908720"/>
            <a:ext cx="3239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652120" y="1196752"/>
            <a:ext cx="3239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346" y="1444028"/>
            <a:ext cx="5040560" cy="377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979711" y="1772816"/>
            <a:ext cx="1143916" cy="1667313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90586" y="2606472"/>
            <a:ext cx="1189125" cy="83365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95736" y="22768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А3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1600" y="2700134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А4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4378694"/>
            <a:ext cx="6064898" cy="126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290" y="5801122"/>
            <a:ext cx="7278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6516216" y="5801122"/>
            <a:ext cx="1224136" cy="57943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899592" y="5157192"/>
            <a:ext cx="622869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84257" y="137212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297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3848" y="24208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229488" y="5801122"/>
            <a:ext cx="1224136" cy="57943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844127" y="4941168"/>
            <a:ext cx="62286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117286" y="21328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297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28940" y="279376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4" grpId="0"/>
      <p:bldP spid="25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679" y="0"/>
            <a:ext cx="9173679" cy="688025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880259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236" y="260648"/>
            <a:ext cx="7958235" cy="316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2708920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800" dirty="0" smtClean="0"/>
              <a:t>L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2223396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 err="1" smtClean="0"/>
              <a:t>L</a:t>
            </a:r>
            <a:endParaRPr lang="ru-RU" sz="28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1571661"/>
            <a:ext cx="4544840" cy="16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51920" y="3356993"/>
                <a:ext cx="1429431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297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420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356993"/>
                <a:ext cx="1429431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995936" y="4004910"/>
                <a:ext cx="1994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297 х=420 ∗10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4004910"/>
                <a:ext cx="1994457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028792" y="4384713"/>
                <a:ext cx="340830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х= 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4200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297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14,141414…≈14</m:t>
                      </m:r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792" y="4384713"/>
                <a:ext cx="3408305" cy="6127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833221" y="3727911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ИЛИ</a:t>
            </a:r>
            <a:endParaRPr lang="ru-RU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33221" y="4384713"/>
                <a:ext cx="1429431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210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297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221" y="4384713"/>
                <a:ext cx="1429431" cy="6109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21166" y="5157192"/>
                <a:ext cx="19944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210 х=297 ∗10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66" y="5157192"/>
                <a:ext cx="1994457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27269" y="5661248"/>
                <a:ext cx="3664786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х= </m:t>
                      </m:r>
                      <m:f>
                        <m:f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2970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210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14,14285714…≈14</m:t>
                      </m:r>
                      <m:r>
                        <a:rPr lang="ru-RU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269" y="5661248"/>
                <a:ext cx="3664786" cy="6127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993165" y="5341858"/>
            <a:ext cx="2387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35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6" grpId="0"/>
      <p:bldP spid="8" grpId="0"/>
      <p:bldP spid="10" grpId="0"/>
      <p:bldP spid="16" grpId="0"/>
      <p:bldP spid="17" grpId="0"/>
      <p:bldP spid="18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201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ЗАКРЕПЛЕНИЕ  Вариант №16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2021-11-22T16:15:33Z</dcterms:created>
  <dcterms:modified xsi:type="dcterms:W3CDTF">2021-11-23T15:20:47Z</dcterms:modified>
</cp:coreProperties>
</file>