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1 из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802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11475"/>
            <a:ext cx="7560840" cy="6973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463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315"/>
            <a:ext cx="6480720" cy="6651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714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90" y="37569"/>
            <a:ext cx="6676038" cy="6820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72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91303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830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1382"/>
            <a:ext cx="9036496" cy="6559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146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4404560" cy="4686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731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36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Задание 1 из ОГЭ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 из ОГЭ</dc:title>
  <dc:creator>Дом</dc:creator>
  <cp:lastModifiedBy>Дом</cp:lastModifiedBy>
  <cp:revision>2</cp:revision>
  <dcterms:created xsi:type="dcterms:W3CDTF">2022-12-07T16:32:23Z</dcterms:created>
  <dcterms:modified xsi:type="dcterms:W3CDTF">2022-12-07T16:45:43Z</dcterms:modified>
</cp:coreProperties>
</file>