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5" d="100"/>
          <a:sy n="95" d="100"/>
        </p:scale>
        <p:origin x="-44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09.12.2022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Задачи на работу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41037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 прогрессии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17194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88840"/>
            <a:ext cx="8987577" cy="16337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4925094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527202"/>
            <a:ext cx="8712968" cy="26299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209144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2030426"/>
            <a:ext cx="9144000" cy="13985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126875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12776"/>
            <a:ext cx="9144000" cy="38164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751349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2402" y="2771722"/>
            <a:ext cx="9226402" cy="10893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340839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8" y="1599528"/>
            <a:ext cx="9142362" cy="38456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091089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074" y="1556792"/>
            <a:ext cx="9144000" cy="16561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173226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56792"/>
            <a:ext cx="9036496" cy="3024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945190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916832"/>
            <a:ext cx="8784976" cy="16561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600613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060848"/>
            <a:ext cx="8978619" cy="24482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1265531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5</Words>
  <Application>Microsoft Office PowerPoint</Application>
  <PresentationFormat>Экран (4:3)</PresentationFormat>
  <Paragraphs>2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Задачи на работу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На прогрессии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Задачи на работу</dc:title>
  <dc:creator>203</dc:creator>
  <cp:lastModifiedBy>203</cp:lastModifiedBy>
  <cp:revision>2</cp:revision>
  <dcterms:created xsi:type="dcterms:W3CDTF">2022-12-09T07:27:28Z</dcterms:created>
  <dcterms:modified xsi:type="dcterms:W3CDTF">2022-12-09T07:44:06Z</dcterms:modified>
</cp:coreProperties>
</file>