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57" r:id="rId9"/>
    <p:sldId id="258" r:id="rId10"/>
    <p:sldId id="259" r:id="rId11"/>
    <p:sldId id="260" r:id="rId12"/>
    <p:sldId id="265" r:id="rId13"/>
    <p:sldId id="266" r:id="rId14"/>
    <p:sldId id="261" r:id="rId15"/>
    <p:sldId id="262" r:id="rId16"/>
    <p:sldId id="263" r:id="rId17"/>
    <p:sldId id="264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ИССЛЕДОВАНИЕ ЛОГАРИФМИЧЕСКИХ </a:t>
            </a:r>
            <a:r>
              <a:rPr lang="ru-RU" sz="4000" dirty="0" smtClean="0">
                <a:solidFill>
                  <a:prstClr val="black"/>
                </a:solidFill>
              </a:rPr>
              <a:t>ФУНКЦИЙ.</a:t>
            </a:r>
            <a:br>
              <a:rPr lang="ru-RU" sz="4000" dirty="0" smtClean="0">
                <a:solidFill>
                  <a:prstClr val="black"/>
                </a:solidFill>
              </a:rPr>
            </a:br>
            <a:r>
              <a:rPr lang="ru-RU" dirty="0" smtClean="0"/>
              <a:t>Первообразная в ЕГЭ.</a:t>
            </a:r>
            <a:br>
              <a:rPr lang="ru-RU" dirty="0" smtClean="0"/>
            </a:br>
            <a:r>
              <a:rPr lang="ru-RU" dirty="0" smtClean="0">
                <a:solidFill>
                  <a:prstClr val="black"/>
                </a:solidFill>
              </a:rPr>
              <a:t>СТЕРЕОМЕТРИЯ.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3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2" y="1772816"/>
            <a:ext cx="905568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3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14" y="2348880"/>
            <a:ext cx="917071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7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7" y="1844824"/>
            <a:ext cx="914504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59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903649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85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" y="2132856"/>
            <a:ext cx="9002036" cy="2085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19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2" y="1048202"/>
            <a:ext cx="8847908" cy="40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743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03649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316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3" y="260649"/>
            <a:ext cx="9052727" cy="580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10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СТЕРЕОМЕТРИЯ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676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8147"/>
            <a:ext cx="9036496" cy="2184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71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ИССЛЕДОВАНИЕ ЛОГАРИФМИЧЕСКИХ ФУНКЦИЙ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29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75" y="260648"/>
            <a:ext cx="9172175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543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7"/>
            <a:ext cx="9036496" cy="18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50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8336"/>
            <a:ext cx="9144000" cy="602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652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4638"/>
            <a:ext cx="9143999" cy="21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4084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7852"/>
            <a:ext cx="9144000" cy="677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899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Первообразная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3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396535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160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1901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55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9</Words>
  <Application>Microsoft Office PowerPoint</Application>
  <PresentationFormat>Экран (4:3)</PresentationFormat>
  <Paragraphs>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ИССЛЕДОВАНИЕ ЛОГАРИФМИЧЕСКИХ ФУНКЦИЙ. Первообразная в ЕГЭ. СТЕРЕОМЕТРИЯ. </vt:lpstr>
      <vt:lpstr>ИССЛЕДОВАНИЕ ЛОГАРИФМИЧЕСКИХ ФУНКЦИЙ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Первообразная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СТЕРЕОМЕТРИЯ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Первообразная в ЕГЭ</dc:title>
  <dc:creator>203</dc:creator>
  <cp:lastModifiedBy>203</cp:lastModifiedBy>
  <cp:revision>8</cp:revision>
  <dcterms:created xsi:type="dcterms:W3CDTF">2022-12-09T06:10:02Z</dcterms:created>
  <dcterms:modified xsi:type="dcterms:W3CDTF">2022-12-14T09:02:50Z</dcterms:modified>
</cp:coreProperties>
</file>