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на движение по кругу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01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602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5698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19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91440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855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60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24260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785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" y="1484784"/>
            <a:ext cx="897894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29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45" y="1484784"/>
            <a:ext cx="917192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181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8" y="1484784"/>
            <a:ext cx="888317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1021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0283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190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910850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5956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Задачи на движение по кругу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движение по кругу</dc:title>
  <dc:creator>Дом</dc:creator>
  <cp:lastModifiedBy>Дом</cp:lastModifiedBy>
  <cp:revision>4</cp:revision>
  <dcterms:created xsi:type="dcterms:W3CDTF">2022-12-22T18:05:47Z</dcterms:created>
  <dcterms:modified xsi:type="dcterms:W3CDTF">2022-12-22T18:51:48Z</dcterms:modified>
</cp:coreProperties>
</file>